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74" r:id="rId3"/>
    <p:sldId id="258" r:id="rId4"/>
    <p:sldId id="257" r:id="rId5"/>
    <p:sldId id="275" r:id="rId6"/>
    <p:sldId id="259" r:id="rId7"/>
    <p:sldId id="260" r:id="rId8"/>
    <p:sldId id="261" r:id="rId9"/>
    <p:sldId id="262" r:id="rId10"/>
    <p:sldId id="263" r:id="rId11"/>
    <p:sldId id="276" r:id="rId12"/>
    <p:sldId id="264" r:id="rId13"/>
    <p:sldId id="265" r:id="rId14"/>
    <p:sldId id="266" r:id="rId15"/>
    <p:sldId id="267" r:id="rId16"/>
    <p:sldId id="277" r:id="rId17"/>
    <p:sldId id="268" r:id="rId18"/>
    <p:sldId id="269" r:id="rId1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to Computing" id="{FEC94416-1060-472B-94D0-C7D908E2BCEC}">
          <p14:sldIdLst>
            <p14:sldId id="256"/>
            <p14:sldId id="274"/>
            <p14:sldId id="258"/>
            <p14:sldId id="257"/>
          </p14:sldIdLst>
        </p14:section>
        <p14:section name="Computer Basics" id="{1D2987ED-C1F5-4366-815B-391ADE30AAE6}">
          <p14:sldIdLst>
            <p14:sldId id="275"/>
            <p14:sldId id="259"/>
            <p14:sldId id="260"/>
            <p14:sldId id="261"/>
            <p14:sldId id="262"/>
            <p14:sldId id="263"/>
          </p14:sldIdLst>
        </p14:section>
        <p14:section name="Office Applications" id="{3A1C31E4-3859-416A-988D-62EC30558317}">
          <p14:sldIdLst>
            <p14:sldId id="276"/>
            <p14:sldId id="264"/>
            <p14:sldId id="265"/>
            <p14:sldId id="266"/>
            <p14:sldId id="267"/>
          </p14:sldIdLst>
        </p14:section>
        <p14:section name="Practical and Review" id="{51D0AE2C-137C-45DE-BC56-404A4B58C7A0}">
          <p14:sldIdLst>
            <p14:sldId id="277"/>
            <p14:sldId id="268"/>
            <p14:sldId id="26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9" autoAdjust="0"/>
    <p:restoredTop sz="77734" autoAdjust="0"/>
  </p:normalViewPr>
  <p:slideViewPr>
    <p:cSldViewPr snapToGrid="0">
      <p:cViewPr varScale="1">
        <p:scale>
          <a:sx n="125" d="100"/>
          <a:sy n="125" d="100"/>
        </p:scale>
        <p:origin x="1592"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768F93-9DC0-4AE4-88E6-CB5F95738B5E}" type="datetimeFigureOut">
              <a:rPr lang="es-ES" smtClean="0"/>
              <a:t>26/08/2024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92B5F-36F4-40A4-ADE6-786A05ED5592}" type="slidenum">
              <a:rPr lang="es-ES" smtClean="0"/>
              <a:t>‹Nº›</a:t>
            </a:fld>
            <a:endParaRPr lang="es-ES"/>
          </a:p>
        </p:txBody>
      </p:sp>
    </p:spTree>
    <p:extLst>
      <p:ext uri="{BB962C8B-B14F-4D97-AF65-F5344CB8AC3E}">
        <p14:creationId xmlns:p14="http://schemas.microsoft.com/office/powerpoint/2010/main" val="361010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Hi everyone and welcome to our first basic computing session! Today we will get familiar with fundamental computing concepts and computer components.</a:t>
            </a:r>
            <a:endParaRPr lang="es-ES" dirty="0"/>
          </a:p>
        </p:txBody>
      </p:sp>
      <p:sp>
        <p:nvSpPr>
          <p:cNvPr id="4" name="Marcador de número de diapositiva 3"/>
          <p:cNvSpPr>
            <a:spLocks noGrp="1"/>
          </p:cNvSpPr>
          <p:nvPr>
            <p:ph type="sldNum" sz="quarter" idx="5"/>
          </p:nvPr>
        </p:nvSpPr>
        <p:spPr/>
        <p:txBody>
          <a:bodyPr/>
          <a:lstStyle/>
          <a:p>
            <a:fld id="{3AE92B5F-36F4-40A4-ADE6-786A05ED5592}" type="slidenum">
              <a:rPr lang="es-ES" smtClean="0"/>
              <a:t>1</a:t>
            </a:fld>
            <a:endParaRPr lang="es-ES"/>
          </a:p>
        </p:txBody>
      </p:sp>
    </p:spTree>
    <p:extLst>
      <p:ext uri="{BB962C8B-B14F-4D97-AF65-F5344CB8AC3E}">
        <p14:creationId xmlns:p14="http://schemas.microsoft.com/office/powerpoint/2010/main" val="3078439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Office </a:t>
            </a:r>
            <a:r>
              <a:rPr lang="es-ES" dirty="0" err="1"/>
              <a:t>applications</a:t>
            </a:r>
            <a:r>
              <a:rPr lang="es-ES" dirty="0"/>
              <a:t> are a suite </a:t>
            </a:r>
            <a:r>
              <a:rPr lang="es-ES" dirty="0" err="1"/>
              <a:t>of</a:t>
            </a:r>
            <a:r>
              <a:rPr lang="es-ES" dirty="0"/>
              <a:t> software </a:t>
            </a:r>
            <a:r>
              <a:rPr lang="es-ES" dirty="0" err="1"/>
              <a:t>programs</a:t>
            </a:r>
            <a:r>
              <a:rPr lang="es-ES" dirty="0"/>
              <a:t> </a:t>
            </a:r>
            <a:r>
              <a:rPr lang="es-ES" dirty="0" err="1"/>
              <a:t>that</a:t>
            </a:r>
            <a:r>
              <a:rPr lang="es-ES" dirty="0"/>
              <a:t> are </a:t>
            </a:r>
            <a:r>
              <a:rPr lang="es-ES" dirty="0" err="1"/>
              <a:t>designed</a:t>
            </a:r>
            <a:r>
              <a:rPr lang="es-ES" dirty="0"/>
              <a:t> </a:t>
            </a:r>
            <a:r>
              <a:rPr lang="es-ES" dirty="0" err="1"/>
              <a:t>to</a:t>
            </a:r>
            <a:r>
              <a:rPr lang="es-ES" dirty="0"/>
              <a:t> </a:t>
            </a:r>
            <a:r>
              <a:rPr lang="es-ES" dirty="0" err="1"/>
              <a:t>help</a:t>
            </a:r>
            <a:r>
              <a:rPr lang="es-ES" dirty="0"/>
              <a:t> </a:t>
            </a:r>
            <a:r>
              <a:rPr lang="es-ES" dirty="0" err="1"/>
              <a:t>us</a:t>
            </a:r>
            <a:r>
              <a:rPr lang="es-ES" dirty="0"/>
              <a:t> complete </a:t>
            </a:r>
            <a:r>
              <a:rPr lang="es-ES" dirty="0" err="1"/>
              <a:t>tasks</a:t>
            </a:r>
            <a:r>
              <a:rPr lang="es-ES" dirty="0"/>
              <a:t> </a:t>
            </a:r>
            <a:r>
              <a:rPr lang="es-ES" dirty="0" err="1"/>
              <a:t>related</a:t>
            </a:r>
            <a:r>
              <a:rPr lang="es-ES" dirty="0"/>
              <a:t> </a:t>
            </a:r>
            <a:r>
              <a:rPr lang="es-ES" dirty="0" err="1"/>
              <a:t>to</a:t>
            </a:r>
            <a:r>
              <a:rPr lang="es-ES" dirty="0"/>
              <a:t> </a:t>
            </a:r>
            <a:r>
              <a:rPr lang="es-ES" dirty="0" err="1"/>
              <a:t>our</a:t>
            </a:r>
            <a:r>
              <a:rPr lang="es-ES" dirty="0"/>
              <a:t> </a:t>
            </a:r>
            <a:r>
              <a:rPr lang="es-ES" dirty="0" err="1"/>
              <a:t>work</a:t>
            </a:r>
            <a:r>
              <a:rPr lang="es-ES" dirty="0"/>
              <a:t>. </a:t>
            </a:r>
            <a:r>
              <a:rPr lang="es-ES" dirty="0" err="1"/>
              <a:t>These</a:t>
            </a:r>
            <a:r>
              <a:rPr lang="es-ES" dirty="0"/>
              <a:t> </a:t>
            </a:r>
            <a:r>
              <a:rPr lang="es-ES" dirty="0" err="1"/>
              <a:t>applications</a:t>
            </a:r>
            <a:r>
              <a:rPr lang="es-ES" dirty="0"/>
              <a:t> can be </a:t>
            </a:r>
            <a:r>
              <a:rPr lang="es-ES" dirty="0" err="1"/>
              <a:t>used</a:t>
            </a:r>
            <a:r>
              <a:rPr lang="es-ES" dirty="0"/>
              <a:t> </a:t>
            </a:r>
            <a:r>
              <a:rPr lang="es-ES" dirty="0" err="1"/>
              <a:t>for</a:t>
            </a:r>
            <a:r>
              <a:rPr lang="es-ES" dirty="0"/>
              <a:t> a </a:t>
            </a:r>
            <a:r>
              <a:rPr lang="es-ES" dirty="0" err="1"/>
              <a:t>wide</a:t>
            </a:r>
            <a:r>
              <a:rPr lang="es-ES" dirty="0"/>
              <a:t> </a:t>
            </a:r>
            <a:r>
              <a:rPr lang="es-ES" dirty="0" err="1"/>
              <a:t>range</a:t>
            </a:r>
            <a:r>
              <a:rPr lang="es-ES" dirty="0"/>
              <a:t> </a:t>
            </a:r>
            <a:r>
              <a:rPr lang="es-ES" dirty="0" err="1"/>
              <a:t>of</a:t>
            </a:r>
            <a:r>
              <a:rPr lang="es-ES" dirty="0"/>
              <a:t> </a:t>
            </a:r>
            <a:r>
              <a:rPr lang="es-ES" dirty="0" err="1"/>
              <a:t>tasks</a:t>
            </a:r>
            <a:r>
              <a:rPr lang="es-ES" dirty="0"/>
              <a:t>, </a:t>
            </a:r>
            <a:r>
              <a:rPr lang="es-ES" dirty="0" err="1"/>
              <a:t>including</a:t>
            </a:r>
            <a:r>
              <a:rPr lang="es-ES" dirty="0"/>
              <a:t> </a:t>
            </a:r>
            <a:r>
              <a:rPr lang="es-ES" dirty="0" err="1"/>
              <a:t>writing</a:t>
            </a:r>
            <a:r>
              <a:rPr lang="es-ES" dirty="0"/>
              <a:t> </a:t>
            </a:r>
            <a:r>
              <a:rPr lang="es-ES" dirty="0" err="1"/>
              <a:t>documents</a:t>
            </a:r>
            <a:r>
              <a:rPr lang="es-ES" dirty="0"/>
              <a:t>, </a:t>
            </a:r>
            <a:r>
              <a:rPr lang="es-ES" dirty="0" err="1"/>
              <a:t>creating</a:t>
            </a:r>
            <a:r>
              <a:rPr lang="es-ES" dirty="0"/>
              <a:t> </a:t>
            </a:r>
            <a:r>
              <a:rPr lang="es-ES" dirty="0" err="1"/>
              <a:t>spreadsheets</a:t>
            </a:r>
            <a:r>
              <a:rPr lang="es-ES" dirty="0"/>
              <a:t>, and </a:t>
            </a:r>
            <a:r>
              <a:rPr lang="es-ES" dirty="0" err="1"/>
              <a:t>making</a:t>
            </a:r>
            <a:r>
              <a:rPr lang="es-ES" dirty="0"/>
              <a:t> </a:t>
            </a:r>
            <a:r>
              <a:rPr lang="es-ES" dirty="0" err="1"/>
              <a:t>presentations</a:t>
            </a:r>
            <a:r>
              <a:rPr lang="es-ES" dirty="0"/>
              <a:t>. </a:t>
            </a:r>
            <a:r>
              <a:rPr lang="es-ES" dirty="0" err="1"/>
              <a:t>The</a:t>
            </a:r>
            <a:r>
              <a:rPr lang="es-ES" dirty="0"/>
              <a:t> </a:t>
            </a:r>
            <a:r>
              <a:rPr lang="es-ES" dirty="0" err="1"/>
              <a:t>next</a:t>
            </a:r>
            <a:r>
              <a:rPr lang="es-ES" dirty="0"/>
              <a:t> </a:t>
            </a:r>
            <a:r>
              <a:rPr lang="es-ES" dirty="0" err="1"/>
              <a:t>slides</a:t>
            </a:r>
            <a:r>
              <a:rPr lang="es-ES" dirty="0"/>
              <a:t> </a:t>
            </a:r>
            <a:r>
              <a:rPr lang="es-ES" dirty="0" err="1"/>
              <a:t>will</a:t>
            </a:r>
            <a:r>
              <a:rPr lang="es-ES" dirty="0"/>
              <a:t> introduce </a:t>
            </a:r>
            <a:r>
              <a:rPr lang="es-ES" dirty="0" err="1"/>
              <a:t>you</a:t>
            </a:r>
            <a:r>
              <a:rPr lang="es-ES" dirty="0"/>
              <a:t> </a:t>
            </a:r>
            <a:r>
              <a:rPr lang="es-ES" dirty="0" err="1"/>
              <a:t>to</a:t>
            </a:r>
            <a:r>
              <a:rPr lang="es-ES" dirty="0"/>
              <a:t> </a:t>
            </a:r>
            <a:r>
              <a:rPr lang="es-ES" dirty="0" err="1"/>
              <a:t>the</a:t>
            </a:r>
            <a:r>
              <a:rPr lang="es-ES" dirty="0"/>
              <a:t> </a:t>
            </a:r>
            <a:r>
              <a:rPr lang="es-ES" dirty="0" err="1"/>
              <a:t>most</a:t>
            </a:r>
            <a:r>
              <a:rPr lang="es-ES" dirty="0"/>
              <a:t> </a:t>
            </a:r>
            <a:r>
              <a:rPr lang="es-ES" dirty="0" err="1"/>
              <a:t>commonly</a:t>
            </a:r>
            <a:r>
              <a:rPr lang="es-ES" dirty="0"/>
              <a:t> </a:t>
            </a:r>
            <a:r>
              <a:rPr lang="es-ES" dirty="0" err="1"/>
              <a:t>used</a:t>
            </a:r>
            <a:r>
              <a:rPr lang="es-ES" dirty="0"/>
              <a:t> </a:t>
            </a:r>
            <a:r>
              <a:rPr lang="es-ES" dirty="0" err="1"/>
              <a:t>types</a:t>
            </a:r>
            <a:r>
              <a:rPr lang="es-ES" dirty="0"/>
              <a:t> </a:t>
            </a:r>
            <a:r>
              <a:rPr lang="es-ES" dirty="0" err="1"/>
              <a:t>of</a:t>
            </a:r>
            <a:r>
              <a:rPr lang="es-ES" dirty="0"/>
              <a:t> office </a:t>
            </a:r>
            <a:r>
              <a:rPr lang="es-ES" dirty="0" err="1"/>
              <a:t>applications</a:t>
            </a:r>
            <a:r>
              <a:rPr lang="es-ES" dirty="0"/>
              <a:t>.</a:t>
            </a:r>
          </a:p>
        </p:txBody>
      </p:sp>
      <p:sp>
        <p:nvSpPr>
          <p:cNvPr id="4" name="Marcador de número de diapositiva 3"/>
          <p:cNvSpPr>
            <a:spLocks noGrp="1"/>
          </p:cNvSpPr>
          <p:nvPr>
            <p:ph type="sldNum" sz="quarter" idx="5"/>
          </p:nvPr>
        </p:nvSpPr>
        <p:spPr/>
        <p:txBody>
          <a:bodyPr/>
          <a:lstStyle/>
          <a:p>
            <a:fld id="{3AE92B5F-36F4-40A4-ADE6-786A05ED5592}" type="slidenum">
              <a:rPr lang="es-ES" smtClean="0"/>
              <a:t>12</a:t>
            </a:fld>
            <a:endParaRPr lang="es-ES"/>
          </a:p>
        </p:txBody>
      </p:sp>
    </p:spTree>
    <p:extLst>
      <p:ext uri="{BB962C8B-B14F-4D97-AF65-F5344CB8AC3E}">
        <p14:creationId xmlns:p14="http://schemas.microsoft.com/office/powerpoint/2010/main" val="1483936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Word processors are software programs that are used to create, edit, and format text documents. They are commonly used in offices, schools, and homes. Some popular word processors include Microsoft Word, Google Docs, and Apple Pages. These applications allow you to create professional-looking documents, such as letters, reports, and resumes.</a:t>
            </a:r>
          </a:p>
        </p:txBody>
      </p:sp>
      <p:sp>
        <p:nvSpPr>
          <p:cNvPr id="4" name="Marcador de número de diapositiva 3"/>
          <p:cNvSpPr>
            <a:spLocks noGrp="1"/>
          </p:cNvSpPr>
          <p:nvPr>
            <p:ph type="sldNum" sz="quarter" idx="5"/>
          </p:nvPr>
        </p:nvSpPr>
        <p:spPr/>
        <p:txBody>
          <a:bodyPr/>
          <a:lstStyle/>
          <a:p>
            <a:fld id="{3AE92B5F-36F4-40A4-ADE6-786A05ED5592}" type="slidenum">
              <a:rPr lang="es-ES" smtClean="0"/>
              <a:t>13</a:t>
            </a:fld>
            <a:endParaRPr lang="es-ES"/>
          </a:p>
        </p:txBody>
      </p:sp>
    </p:spTree>
    <p:extLst>
      <p:ext uri="{BB962C8B-B14F-4D97-AF65-F5344CB8AC3E}">
        <p14:creationId xmlns:p14="http://schemas.microsoft.com/office/powerpoint/2010/main" val="856721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Spreadsheets are software programs that are used to organize, analyze, and manipulate data. They are commonly used in business, finance, and research. Some popular spreadsheet applications include Microsoft Excel, Google Sheets, and Apple Numbers. These applications allow you to create tables, charts, and graphs that summarize and analyze data.</a:t>
            </a:r>
          </a:p>
        </p:txBody>
      </p:sp>
      <p:sp>
        <p:nvSpPr>
          <p:cNvPr id="4" name="Marcador de número de diapositiva 3"/>
          <p:cNvSpPr>
            <a:spLocks noGrp="1"/>
          </p:cNvSpPr>
          <p:nvPr>
            <p:ph type="sldNum" sz="quarter" idx="5"/>
          </p:nvPr>
        </p:nvSpPr>
        <p:spPr/>
        <p:txBody>
          <a:bodyPr/>
          <a:lstStyle/>
          <a:p>
            <a:fld id="{3AE92B5F-36F4-40A4-ADE6-786A05ED5592}" type="slidenum">
              <a:rPr lang="es-ES" smtClean="0"/>
              <a:t>14</a:t>
            </a:fld>
            <a:endParaRPr lang="es-ES"/>
          </a:p>
        </p:txBody>
      </p:sp>
    </p:spTree>
    <p:extLst>
      <p:ext uri="{BB962C8B-B14F-4D97-AF65-F5344CB8AC3E}">
        <p14:creationId xmlns:p14="http://schemas.microsoft.com/office/powerpoint/2010/main" val="1127468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Presentation software is used to create visual aids for presentations. Some popular presentation applications include Microsoft PowerPoint, Google Slides, and Apple Keynote. These applications allow you to create slides that can include text, images, audio, and video. Presentations are commonly used in business, education, and training to communicate ideas and information to audiences.</a:t>
            </a:r>
          </a:p>
        </p:txBody>
      </p:sp>
      <p:sp>
        <p:nvSpPr>
          <p:cNvPr id="4" name="Marcador de número de diapositiva 3"/>
          <p:cNvSpPr>
            <a:spLocks noGrp="1"/>
          </p:cNvSpPr>
          <p:nvPr>
            <p:ph type="sldNum" sz="quarter" idx="5"/>
          </p:nvPr>
        </p:nvSpPr>
        <p:spPr/>
        <p:txBody>
          <a:bodyPr/>
          <a:lstStyle/>
          <a:p>
            <a:fld id="{3AE92B5F-36F4-40A4-ADE6-786A05ED5592}" type="slidenum">
              <a:rPr lang="es-ES" smtClean="0"/>
              <a:t>15</a:t>
            </a:fld>
            <a:endParaRPr lang="es-ES"/>
          </a:p>
        </p:txBody>
      </p:sp>
    </p:spTree>
    <p:extLst>
      <p:ext uri="{BB962C8B-B14F-4D97-AF65-F5344CB8AC3E}">
        <p14:creationId xmlns:p14="http://schemas.microsoft.com/office/powerpoint/2010/main" val="2525925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This slide marks a transition from lecture-style learning to hands-on practice. Encourage your audience to take a more active role in their learning by setting up practical exercises. Remember to provide clear instructions and be available to answer any questions that may arise.</a:t>
            </a:r>
          </a:p>
        </p:txBody>
      </p:sp>
      <p:sp>
        <p:nvSpPr>
          <p:cNvPr id="4" name="Marcador de número de diapositiva 3"/>
          <p:cNvSpPr>
            <a:spLocks noGrp="1"/>
          </p:cNvSpPr>
          <p:nvPr>
            <p:ph type="sldNum" sz="quarter" idx="5"/>
          </p:nvPr>
        </p:nvSpPr>
        <p:spPr/>
        <p:txBody>
          <a:bodyPr/>
          <a:lstStyle/>
          <a:p>
            <a:fld id="{3AE92B5F-36F4-40A4-ADE6-786A05ED5592}" type="slidenum">
              <a:rPr lang="es-ES" smtClean="0"/>
              <a:t>17</a:t>
            </a:fld>
            <a:endParaRPr lang="es-ES"/>
          </a:p>
        </p:txBody>
      </p:sp>
    </p:spTree>
    <p:extLst>
      <p:ext uri="{BB962C8B-B14F-4D97-AF65-F5344CB8AC3E}">
        <p14:creationId xmlns:p14="http://schemas.microsoft.com/office/powerpoint/2010/main" val="3188205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Today, we covered the basics of computing. We learned what computing is and its everyday use, the parts of a computer and how to properly turn it on and off, and how to use the mouse and keyboard. These core concepts will serve as a foundation as you continue to learn more about computing.</a:t>
            </a:r>
          </a:p>
        </p:txBody>
      </p:sp>
      <p:sp>
        <p:nvSpPr>
          <p:cNvPr id="4" name="Marcador de número de diapositiva 3"/>
          <p:cNvSpPr>
            <a:spLocks noGrp="1"/>
          </p:cNvSpPr>
          <p:nvPr>
            <p:ph type="sldNum" sz="quarter" idx="5"/>
          </p:nvPr>
        </p:nvSpPr>
        <p:spPr/>
        <p:txBody>
          <a:bodyPr/>
          <a:lstStyle/>
          <a:p>
            <a:fld id="{3AE92B5F-36F4-40A4-ADE6-786A05ED5592}" type="slidenum">
              <a:rPr lang="es-ES" smtClean="0"/>
              <a:t>18</a:t>
            </a:fld>
            <a:endParaRPr lang="es-ES"/>
          </a:p>
        </p:txBody>
      </p:sp>
    </p:spTree>
    <p:extLst>
      <p:ext uri="{BB962C8B-B14F-4D97-AF65-F5344CB8AC3E}">
        <p14:creationId xmlns:p14="http://schemas.microsoft.com/office/powerpoint/2010/main" val="3639836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In today's agenda, we will teach you a small introduction to computing and learn about computer basics. Furthermore, we will see the basics components of Office applications and the teacher show you some hardware devices.</a:t>
            </a:r>
            <a:endParaRPr lang="es-ES" dirty="0"/>
          </a:p>
        </p:txBody>
      </p:sp>
      <p:sp>
        <p:nvSpPr>
          <p:cNvPr id="4" name="Marcador de número de diapositiva 3"/>
          <p:cNvSpPr>
            <a:spLocks noGrp="1"/>
          </p:cNvSpPr>
          <p:nvPr>
            <p:ph type="sldNum" sz="quarter" idx="5"/>
          </p:nvPr>
        </p:nvSpPr>
        <p:spPr/>
        <p:txBody>
          <a:bodyPr/>
          <a:lstStyle/>
          <a:p>
            <a:fld id="{3AE92B5F-36F4-40A4-ADE6-786A05ED5592}" type="slidenum">
              <a:rPr lang="es-ES" smtClean="0"/>
              <a:t>2</a:t>
            </a:fld>
            <a:endParaRPr lang="es-ES"/>
          </a:p>
        </p:txBody>
      </p:sp>
    </p:spTree>
    <p:extLst>
      <p:ext uri="{BB962C8B-B14F-4D97-AF65-F5344CB8AC3E}">
        <p14:creationId xmlns:p14="http://schemas.microsoft.com/office/powerpoint/2010/main" val="3111872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Computing encompasses a wide range of technologies and practices, including hardware and software engineering, programming, data management, and security. It has become an integral part of modern society, with applications in almost every industry, from healthcare and finance to entertainment and social media. In this presentation, we will explore the basics of computing and its impact on our daily lives.</a:t>
            </a:r>
          </a:p>
        </p:txBody>
      </p:sp>
      <p:sp>
        <p:nvSpPr>
          <p:cNvPr id="4" name="Marcador de número de diapositiva 3"/>
          <p:cNvSpPr>
            <a:spLocks noGrp="1"/>
          </p:cNvSpPr>
          <p:nvPr>
            <p:ph type="sldNum" sz="quarter" idx="5"/>
          </p:nvPr>
        </p:nvSpPr>
        <p:spPr/>
        <p:txBody>
          <a:bodyPr/>
          <a:lstStyle/>
          <a:p>
            <a:fld id="{3AE92B5F-36F4-40A4-ADE6-786A05ED5592}" type="slidenum">
              <a:rPr lang="es-ES" smtClean="0"/>
              <a:t>3</a:t>
            </a:fld>
            <a:endParaRPr lang="es-ES"/>
          </a:p>
        </p:txBody>
      </p:sp>
    </p:spTree>
    <p:extLst>
      <p:ext uri="{BB962C8B-B14F-4D97-AF65-F5344CB8AC3E}">
        <p14:creationId xmlns:p14="http://schemas.microsoft.com/office/powerpoint/2010/main" val="930077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Computing is an integral part of our daily lives in the modern world. Communications, entertainment, education, and work all rely on electronic devices and computer systems. For example, we use email and social networks for communication, video games and music for entertainment, online learning and research for education, and office software for work. These devices and systems make our lives easier and more efficient.</a:t>
            </a:r>
          </a:p>
        </p:txBody>
      </p:sp>
      <p:sp>
        <p:nvSpPr>
          <p:cNvPr id="4" name="Marcador de número de diapositiva 3"/>
          <p:cNvSpPr>
            <a:spLocks noGrp="1"/>
          </p:cNvSpPr>
          <p:nvPr>
            <p:ph type="sldNum" sz="quarter" idx="5"/>
          </p:nvPr>
        </p:nvSpPr>
        <p:spPr/>
        <p:txBody>
          <a:bodyPr/>
          <a:lstStyle/>
          <a:p>
            <a:fld id="{AB1E21F7-6524-48AC-9388-63A182A75727}" type="slidenum">
              <a:rPr lang="es-ES" smtClean="0"/>
              <a:t>4</a:t>
            </a:fld>
            <a:endParaRPr lang="es-ES"/>
          </a:p>
        </p:txBody>
      </p:sp>
    </p:spTree>
    <p:extLst>
      <p:ext uri="{BB962C8B-B14F-4D97-AF65-F5344CB8AC3E}">
        <p14:creationId xmlns:p14="http://schemas.microsoft.com/office/powerpoint/2010/main" val="2333213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Computers consist of hardware and software. Hardware components include the CPU, Monitor, Keyboard, Mouse, and Hard Drive. Software components include Operating systems and Applications which enable the hardware to function. This slide provides an introduction to the various parts of the computer and their functions.</a:t>
            </a:r>
          </a:p>
        </p:txBody>
      </p:sp>
      <p:sp>
        <p:nvSpPr>
          <p:cNvPr id="4" name="Marcador de número de diapositiva 3"/>
          <p:cNvSpPr>
            <a:spLocks noGrp="1"/>
          </p:cNvSpPr>
          <p:nvPr>
            <p:ph type="sldNum" sz="quarter" idx="5"/>
          </p:nvPr>
        </p:nvSpPr>
        <p:spPr/>
        <p:txBody>
          <a:bodyPr/>
          <a:lstStyle/>
          <a:p>
            <a:fld id="{3AE92B5F-36F4-40A4-ADE6-786A05ED5592}" type="slidenum">
              <a:rPr lang="es-ES" smtClean="0"/>
              <a:t>6</a:t>
            </a:fld>
            <a:endParaRPr lang="es-ES"/>
          </a:p>
        </p:txBody>
      </p:sp>
    </p:spTree>
    <p:extLst>
      <p:ext uri="{BB962C8B-B14F-4D97-AF65-F5344CB8AC3E}">
        <p14:creationId xmlns:p14="http://schemas.microsoft.com/office/powerpoint/2010/main" val="50627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Turning on and off your computer is a simple process. When you're ready to start using your computer, press the power button located on the front or side of your computer. When you're finished using your computer, you should always shut it down properly to avoid data loss or other issues. To shut down your computer, click on the Start menu located in the bottom left corner of the screen. Then, click Shut down. Your computer will safely shut down and turn off.</a:t>
            </a:r>
          </a:p>
        </p:txBody>
      </p:sp>
      <p:sp>
        <p:nvSpPr>
          <p:cNvPr id="4" name="Marcador de número de diapositiva 3"/>
          <p:cNvSpPr>
            <a:spLocks noGrp="1"/>
          </p:cNvSpPr>
          <p:nvPr>
            <p:ph type="sldNum" sz="quarter" idx="5"/>
          </p:nvPr>
        </p:nvSpPr>
        <p:spPr/>
        <p:txBody>
          <a:bodyPr/>
          <a:lstStyle/>
          <a:p>
            <a:fld id="{3AE92B5F-36F4-40A4-ADE6-786A05ED5592}" type="slidenum">
              <a:rPr lang="es-ES" smtClean="0"/>
              <a:t>7</a:t>
            </a:fld>
            <a:endParaRPr lang="es-ES"/>
          </a:p>
        </p:txBody>
      </p:sp>
    </p:spTree>
    <p:extLst>
      <p:ext uri="{BB962C8B-B14F-4D97-AF65-F5344CB8AC3E}">
        <p14:creationId xmlns:p14="http://schemas.microsoft.com/office/powerpoint/2010/main" val="2639115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The mouse is an essential tool in computing, and it is used to interact with graphical interfaces. It is composed of several parts, including the left and right buttons, a scroll wheel, and sometimes additional buttons. The left button is primarily used for selecting items on the screen, while the right button is used for opening context menus. The scroll wheel is used to scroll through documents or web pages, while additional buttons can be programmed for specific tasks.</a:t>
            </a:r>
          </a:p>
        </p:txBody>
      </p:sp>
      <p:sp>
        <p:nvSpPr>
          <p:cNvPr id="4" name="Marcador de número de diapositiva 3"/>
          <p:cNvSpPr>
            <a:spLocks noGrp="1"/>
          </p:cNvSpPr>
          <p:nvPr>
            <p:ph type="sldNum" sz="quarter" idx="5"/>
          </p:nvPr>
        </p:nvSpPr>
        <p:spPr/>
        <p:txBody>
          <a:bodyPr/>
          <a:lstStyle/>
          <a:p>
            <a:fld id="{3AE92B5F-36F4-40A4-ADE6-786A05ED5592}" type="slidenum">
              <a:rPr lang="es-ES" smtClean="0"/>
              <a:t>8</a:t>
            </a:fld>
            <a:endParaRPr lang="es-ES"/>
          </a:p>
        </p:txBody>
      </p:sp>
    </p:spTree>
    <p:extLst>
      <p:ext uri="{BB962C8B-B14F-4D97-AF65-F5344CB8AC3E}">
        <p14:creationId xmlns:p14="http://schemas.microsoft.com/office/powerpoint/2010/main" val="964298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The mouse is an essential component of computing, allowing users to interact with the graphical interface of a computer. Left-clicking selects an item or activates a command. Double-clicking is used to open files or programs. Right-clicking opens a command menu. Scrolling is used to navigate through documents or web pages. Drag and drop is used to move or copy items by dragging with the mouse. Cursor movement moves the cursor to different parts of the screen.</a:t>
            </a:r>
          </a:p>
        </p:txBody>
      </p:sp>
      <p:sp>
        <p:nvSpPr>
          <p:cNvPr id="4" name="Marcador de número de diapositiva 3"/>
          <p:cNvSpPr>
            <a:spLocks noGrp="1"/>
          </p:cNvSpPr>
          <p:nvPr>
            <p:ph type="sldNum" sz="quarter" idx="5"/>
          </p:nvPr>
        </p:nvSpPr>
        <p:spPr/>
        <p:txBody>
          <a:bodyPr/>
          <a:lstStyle/>
          <a:p>
            <a:fld id="{3AE92B5F-36F4-40A4-ADE6-786A05ED5592}" type="slidenum">
              <a:rPr lang="es-ES" smtClean="0"/>
              <a:t>9</a:t>
            </a:fld>
            <a:endParaRPr lang="es-ES"/>
          </a:p>
        </p:txBody>
      </p:sp>
    </p:spTree>
    <p:extLst>
      <p:ext uri="{BB962C8B-B14F-4D97-AF65-F5344CB8AC3E}">
        <p14:creationId xmlns:p14="http://schemas.microsoft.com/office/powerpoint/2010/main" val="1026269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A keyboard is an important input device for a computer. It enables us to input text into word processors, emails, and web browsers. The alphanumeric keys include the letters and numbers, while the special function keys provide shortcut access to specific functions. The numeric keypad is usually located on the right-hand side of the keyboard and helps in quick numerical entry. The arrow keys, function keys, and control keys have special functions that vary depending on the program being used.</a:t>
            </a:r>
          </a:p>
        </p:txBody>
      </p:sp>
      <p:sp>
        <p:nvSpPr>
          <p:cNvPr id="4" name="Marcador de número de diapositiva 3"/>
          <p:cNvSpPr>
            <a:spLocks noGrp="1"/>
          </p:cNvSpPr>
          <p:nvPr>
            <p:ph type="sldNum" sz="quarter" idx="5"/>
          </p:nvPr>
        </p:nvSpPr>
        <p:spPr/>
        <p:txBody>
          <a:bodyPr/>
          <a:lstStyle/>
          <a:p>
            <a:fld id="{3AE92B5F-36F4-40A4-ADE6-786A05ED5592}" type="slidenum">
              <a:rPr lang="es-ES" smtClean="0"/>
              <a:t>10</a:t>
            </a:fld>
            <a:endParaRPr lang="es-ES"/>
          </a:p>
        </p:txBody>
      </p:sp>
    </p:spTree>
    <p:extLst>
      <p:ext uri="{BB962C8B-B14F-4D97-AF65-F5344CB8AC3E}">
        <p14:creationId xmlns:p14="http://schemas.microsoft.com/office/powerpoint/2010/main" val="2666166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DBE423-BAF2-EAB7-3874-5EFBC8F8AF4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65775C1-B5E5-2240-FBCB-2306CF1FC6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8E9D14-188F-B5E7-CC4C-22B93A78A36E}"/>
              </a:ext>
            </a:extLst>
          </p:cNvPr>
          <p:cNvSpPr>
            <a:spLocks noGrp="1"/>
          </p:cNvSpPr>
          <p:nvPr>
            <p:ph type="dt" sz="half" idx="10"/>
          </p:nvPr>
        </p:nvSpPr>
        <p:spPr/>
        <p:txBody>
          <a:bodyPr/>
          <a:lstStyle/>
          <a:p>
            <a:fld id="{43D27108-5933-47FB-991E-103D329265E6}" type="datetimeFigureOut">
              <a:rPr lang="es-ES" smtClean="0"/>
              <a:t>26/08/2024</a:t>
            </a:fld>
            <a:endParaRPr lang="es-ES"/>
          </a:p>
        </p:txBody>
      </p:sp>
      <p:sp>
        <p:nvSpPr>
          <p:cNvPr id="5" name="Marcador de pie de página 4">
            <a:extLst>
              <a:ext uri="{FF2B5EF4-FFF2-40B4-BE49-F238E27FC236}">
                <a16:creationId xmlns:a16="http://schemas.microsoft.com/office/drawing/2014/main" id="{C9489FF6-9597-C550-2E5D-78940C4BEF1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FD8B896-1BBC-9747-7427-D6C8D000B44D}"/>
              </a:ext>
            </a:extLst>
          </p:cNvPr>
          <p:cNvSpPr>
            <a:spLocks noGrp="1"/>
          </p:cNvSpPr>
          <p:nvPr>
            <p:ph type="sldNum" sz="quarter" idx="12"/>
          </p:nvPr>
        </p:nvSpPr>
        <p:spPr/>
        <p:txBody>
          <a:bodyPr/>
          <a:lstStyle/>
          <a:p>
            <a:fld id="{1C9AEB44-6685-40E1-8B9A-BBE6BEF1CF2F}" type="slidenum">
              <a:rPr lang="es-ES" smtClean="0"/>
              <a:t>‹Nº›</a:t>
            </a:fld>
            <a:endParaRPr lang="es-ES"/>
          </a:p>
        </p:txBody>
      </p:sp>
    </p:spTree>
    <p:extLst>
      <p:ext uri="{BB962C8B-B14F-4D97-AF65-F5344CB8AC3E}">
        <p14:creationId xmlns:p14="http://schemas.microsoft.com/office/powerpoint/2010/main" val="3927735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0F1C38-33ED-5B71-795B-78FC6326E4B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AB7C664-C52F-7296-FBD2-5F35C514239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3F3E996-5293-EAA8-8C43-33CCD09B172D}"/>
              </a:ext>
            </a:extLst>
          </p:cNvPr>
          <p:cNvSpPr>
            <a:spLocks noGrp="1"/>
          </p:cNvSpPr>
          <p:nvPr>
            <p:ph type="dt" sz="half" idx="10"/>
          </p:nvPr>
        </p:nvSpPr>
        <p:spPr/>
        <p:txBody>
          <a:bodyPr/>
          <a:lstStyle/>
          <a:p>
            <a:fld id="{43D27108-5933-47FB-991E-103D329265E6}" type="datetimeFigureOut">
              <a:rPr lang="es-ES" smtClean="0"/>
              <a:t>26/08/2024</a:t>
            </a:fld>
            <a:endParaRPr lang="es-ES"/>
          </a:p>
        </p:txBody>
      </p:sp>
      <p:sp>
        <p:nvSpPr>
          <p:cNvPr id="5" name="Marcador de pie de página 4">
            <a:extLst>
              <a:ext uri="{FF2B5EF4-FFF2-40B4-BE49-F238E27FC236}">
                <a16:creationId xmlns:a16="http://schemas.microsoft.com/office/drawing/2014/main" id="{E46D3937-A934-B9D9-7AAE-AB669BE09F6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8061E4-F538-218E-C8D9-354D0E02A3A2}"/>
              </a:ext>
            </a:extLst>
          </p:cNvPr>
          <p:cNvSpPr>
            <a:spLocks noGrp="1"/>
          </p:cNvSpPr>
          <p:nvPr>
            <p:ph type="sldNum" sz="quarter" idx="12"/>
          </p:nvPr>
        </p:nvSpPr>
        <p:spPr/>
        <p:txBody>
          <a:bodyPr/>
          <a:lstStyle/>
          <a:p>
            <a:fld id="{1C9AEB44-6685-40E1-8B9A-BBE6BEF1CF2F}" type="slidenum">
              <a:rPr lang="es-ES" smtClean="0"/>
              <a:t>‹Nº›</a:t>
            </a:fld>
            <a:endParaRPr lang="es-ES"/>
          </a:p>
        </p:txBody>
      </p:sp>
    </p:spTree>
    <p:extLst>
      <p:ext uri="{BB962C8B-B14F-4D97-AF65-F5344CB8AC3E}">
        <p14:creationId xmlns:p14="http://schemas.microsoft.com/office/powerpoint/2010/main" val="2516812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5E11577-26A3-CAD6-AB85-9DB8E58FCE9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DF0E00E-502D-9A93-5CF4-B4704F909E9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DCB3E9E-BE0A-551A-4FD3-F59820A19FC9}"/>
              </a:ext>
            </a:extLst>
          </p:cNvPr>
          <p:cNvSpPr>
            <a:spLocks noGrp="1"/>
          </p:cNvSpPr>
          <p:nvPr>
            <p:ph type="dt" sz="half" idx="10"/>
          </p:nvPr>
        </p:nvSpPr>
        <p:spPr/>
        <p:txBody>
          <a:bodyPr/>
          <a:lstStyle/>
          <a:p>
            <a:fld id="{43D27108-5933-47FB-991E-103D329265E6}" type="datetimeFigureOut">
              <a:rPr lang="es-ES" smtClean="0"/>
              <a:t>26/08/2024</a:t>
            </a:fld>
            <a:endParaRPr lang="es-ES"/>
          </a:p>
        </p:txBody>
      </p:sp>
      <p:sp>
        <p:nvSpPr>
          <p:cNvPr id="5" name="Marcador de pie de página 4">
            <a:extLst>
              <a:ext uri="{FF2B5EF4-FFF2-40B4-BE49-F238E27FC236}">
                <a16:creationId xmlns:a16="http://schemas.microsoft.com/office/drawing/2014/main" id="{78F7D751-A3AB-E33C-BDB1-0A7E5472A57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B1DF3B9-88A8-0BA9-31DF-A96D403768F3}"/>
              </a:ext>
            </a:extLst>
          </p:cNvPr>
          <p:cNvSpPr>
            <a:spLocks noGrp="1"/>
          </p:cNvSpPr>
          <p:nvPr>
            <p:ph type="sldNum" sz="quarter" idx="12"/>
          </p:nvPr>
        </p:nvSpPr>
        <p:spPr/>
        <p:txBody>
          <a:bodyPr/>
          <a:lstStyle/>
          <a:p>
            <a:fld id="{1C9AEB44-6685-40E1-8B9A-BBE6BEF1CF2F}" type="slidenum">
              <a:rPr lang="es-ES" smtClean="0"/>
              <a:t>‹Nº›</a:t>
            </a:fld>
            <a:endParaRPr lang="es-ES"/>
          </a:p>
        </p:txBody>
      </p:sp>
    </p:spTree>
    <p:extLst>
      <p:ext uri="{BB962C8B-B14F-4D97-AF65-F5344CB8AC3E}">
        <p14:creationId xmlns:p14="http://schemas.microsoft.com/office/powerpoint/2010/main" val="3526365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92EB78-B207-D1D4-A99A-8C3D8467014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C85503F-433A-09DA-9807-07DBD29E61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652DACD-E67F-AE23-EF88-227A9434E4AE}"/>
              </a:ext>
            </a:extLst>
          </p:cNvPr>
          <p:cNvSpPr>
            <a:spLocks noGrp="1"/>
          </p:cNvSpPr>
          <p:nvPr>
            <p:ph type="dt" sz="half" idx="10"/>
          </p:nvPr>
        </p:nvSpPr>
        <p:spPr/>
        <p:txBody>
          <a:bodyPr/>
          <a:lstStyle/>
          <a:p>
            <a:fld id="{43D27108-5933-47FB-991E-103D329265E6}" type="datetimeFigureOut">
              <a:rPr lang="es-ES" smtClean="0"/>
              <a:t>26/08/2024</a:t>
            </a:fld>
            <a:endParaRPr lang="es-ES"/>
          </a:p>
        </p:txBody>
      </p:sp>
      <p:sp>
        <p:nvSpPr>
          <p:cNvPr id="5" name="Marcador de pie de página 4">
            <a:extLst>
              <a:ext uri="{FF2B5EF4-FFF2-40B4-BE49-F238E27FC236}">
                <a16:creationId xmlns:a16="http://schemas.microsoft.com/office/drawing/2014/main" id="{EA7338B7-B887-BFEE-881A-1BD6BF6C444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358BC24-79CB-5B17-28F6-3F83B762C7A9}"/>
              </a:ext>
            </a:extLst>
          </p:cNvPr>
          <p:cNvSpPr>
            <a:spLocks noGrp="1"/>
          </p:cNvSpPr>
          <p:nvPr>
            <p:ph type="sldNum" sz="quarter" idx="12"/>
          </p:nvPr>
        </p:nvSpPr>
        <p:spPr/>
        <p:txBody>
          <a:bodyPr/>
          <a:lstStyle/>
          <a:p>
            <a:fld id="{1C9AEB44-6685-40E1-8B9A-BBE6BEF1CF2F}" type="slidenum">
              <a:rPr lang="es-ES" smtClean="0"/>
              <a:t>‹Nº›</a:t>
            </a:fld>
            <a:endParaRPr lang="es-ES"/>
          </a:p>
        </p:txBody>
      </p:sp>
    </p:spTree>
    <p:extLst>
      <p:ext uri="{BB962C8B-B14F-4D97-AF65-F5344CB8AC3E}">
        <p14:creationId xmlns:p14="http://schemas.microsoft.com/office/powerpoint/2010/main" val="1453978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C6B5CC-976D-DB92-C3F7-5D128E99ABF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679C8A2-36D8-B506-B9AA-D0A8FDF010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5EC5B33-9243-7699-9799-AC2E1786CC97}"/>
              </a:ext>
            </a:extLst>
          </p:cNvPr>
          <p:cNvSpPr>
            <a:spLocks noGrp="1"/>
          </p:cNvSpPr>
          <p:nvPr>
            <p:ph type="dt" sz="half" idx="10"/>
          </p:nvPr>
        </p:nvSpPr>
        <p:spPr/>
        <p:txBody>
          <a:bodyPr/>
          <a:lstStyle/>
          <a:p>
            <a:fld id="{43D27108-5933-47FB-991E-103D329265E6}" type="datetimeFigureOut">
              <a:rPr lang="es-ES" smtClean="0"/>
              <a:t>26/08/2024</a:t>
            </a:fld>
            <a:endParaRPr lang="es-ES"/>
          </a:p>
        </p:txBody>
      </p:sp>
      <p:sp>
        <p:nvSpPr>
          <p:cNvPr id="5" name="Marcador de pie de página 4">
            <a:extLst>
              <a:ext uri="{FF2B5EF4-FFF2-40B4-BE49-F238E27FC236}">
                <a16:creationId xmlns:a16="http://schemas.microsoft.com/office/drawing/2014/main" id="{F66911B5-5653-EE7F-1244-758A08058C1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665235-9106-6F59-FB73-A8DD9B6A7058}"/>
              </a:ext>
            </a:extLst>
          </p:cNvPr>
          <p:cNvSpPr>
            <a:spLocks noGrp="1"/>
          </p:cNvSpPr>
          <p:nvPr>
            <p:ph type="sldNum" sz="quarter" idx="12"/>
          </p:nvPr>
        </p:nvSpPr>
        <p:spPr/>
        <p:txBody>
          <a:bodyPr/>
          <a:lstStyle/>
          <a:p>
            <a:fld id="{1C9AEB44-6685-40E1-8B9A-BBE6BEF1CF2F}" type="slidenum">
              <a:rPr lang="es-ES" smtClean="0"/>
              <a:t>‹Nº›</a:t>
            </a:fld>
            <a:endParaRPr lang="es-ES"/>
          </a:p>
        </p:txBody>
      </p:sp>
    </p:spTree>
    <p:extLst>
      <p:ext uri="{BB962C8B-B14F-4D97-AF65-F5344CB8AC3E}">
        <p14:creationId xmlns:p14="http://schemas.microsoft.com/office/powerpoint/2010/main" val="1836992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95E0AD-41AA-060F-347E-BA6EB1C72DB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D4FC3A8-D1EC-CC2E-1E21-B245994D544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CC3A518-D57C-7938-C9BA-9EF4ED7DDBC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E6EBD93-CFC7-5005-6AC1-5A75AE9D90F3}"/>
              </a:ext>
            </a:extLst>
          </p:cNvPr>
          <p:cNvSpPr>
            <a:spLocks noGrp="1"/>
          </p:cNvSpPr>
          <p:nvPr>
            <p:ph type="dt" sz="half" idx="10"/>
          </p:nvPr>
        </p:nvSpPr>
        <p:spPr/>
        <p:txBody>
          <a:bodyPr/>
          <a:lstStyle/>
          <a:p>
            <a:fld id="{43D27108-5933-47FB-991E-103D329265E6}" type="datetimeFigureOut">
              <a:rPr lang="es-ES" smtClean="0"/>
              <a:t>26/08/2024</a:t>
            </a:fld>
            <a:endParaRPr lang="es-ES"/>
          </a:p>
        </p:txBody>
      </p:sp>
      <p:sp>
        <p:nvSpPr>
          <p:cNvPr id="6" name="Marcador de pie de página 5">
            <a:extLst>
              <a:ext uri="{FF2B5EF4-FFF2-40B4-BE49-F238E27FC236}">
                <a16:creationId xmlns:a16="http://schemas.microsoft.com/office/drawing/2014/main" id="{E9D09712-68E5-0DF7-B0F1-FA80CF3E213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B14BF92-906E-B32A-1412-7D073F91415C}"/>
              </a:ext>
            </a:extLst>
          </p:cNvPr>
          <p:cNvSpPr>
            <a:spLocks noGrp="1"/>
          </p:cNvSpPr>
          <p:nvPr>
            <p:ph type="sldNum" sz="quarter" idx="12"/>
          </p:nvPr>
        </p:nvSpPr>
        <p:spPr/>
        <p:txBody>
          <a:bodyPr/>
          <a:lstStyle/>
          <a:p>
            <a:fld id="{1C9AEB44-6685-40E1-8B9A-BBE6BEF1CF2F}" type="slidenum">
              <a:rPr lang="es-ES" smtClean="0"/>
              <a:t>‹Nº›</a:t>
            </a:fld>
            <a:endParaRPr lang="es-ES"/>
          </a:p>
        </p:txBody>
      </p:sp>
    </p:spTree>
    <p:extLst>
      <p:ext uri="{BB962C8B-B14F-4D97-AF65-F5344CB8AC3E}">
        <p14:creationId xmlns:p14="http://schemas.microsoft.com/office/powerpoint/2010/main" val="4288791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F9B28B-C40E-3EA6-14E4-91C27EC8F1F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5F50BE9-0035-2796-BDDC-4DEAA29940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C28B7F7-0A29-45F8-0B0D-A2605BA1AA3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DE2542B-93AC-CD00-CDB4-FAB6F2DAF5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AA406A5-0AB5-DB22-FE44-B8A8D226392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4C79852-335A-A2B0-0D25-663F48FC9281}"/>
              </a:ext>
            </a:extLst>
          </p:cNvPr>
          <p:cNvSpPr>
            <a:spLocks noGrp="1"/>
          </p:cNvSpPr>
          <p:nvPr>
            <p:ph type="dt" sz="half" idx="10"/>
          </p:nvPr>
        </p:nvSpPr>
        <p:spPr/>
        <p:txBody>
          <a:bodyPr/>
          <a:lstStyle/>
          <a:p>
            <a:fld id="{43D27108-5933-47FB-991E-103D329265E6}" type="datetimeFigureOut">
              <a:rPr lang="es-ES" smtClean="0"/>
              <a:t>26/08/2024</a:t>
            </a:fld>
            <a:endParaRPr lang="es-ES"/>
          </a:p>
        </p:txBody>
      </p:sp>
      <p:sp>
        <p:nvSpPr>
          <p:cNvPr id="8" name="Marcador de pie de página 7">
            <a:extLst>
              <a:ext uri="{FF2B5EF4-FFF2-40B4-BE49-F238E27FC236}">
                <a16:creationId xmlns:a16="http://schemas.microsoft.com/office/drawing/2014/main" id="{2F1D0EA3-2AC8-C009-A6BA-CABD9B74458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DCA15C8-28E6-F67C-161F-1813D61967EA}"/>
              </a:ext>
            </a:extLst>
          </p:cNvPr>
          <p:cNvSpPr>
            <a:spLocks noGrp="1"/>
          </p:cNvSpPr>
          <p:nvPr>
            <p:ph type="sldNum" sz="quarter" idx="12"/>
          </p:nvPr>
        </p:nvSpPr>
        <p:spPr/>
        <p:txBody>
          <a:bodyPr/>
          <a:lstStyle/>
          <a:p>
            <a:fld id="{1C9AEB44-6685-40E1-8B9A-BBE6BEF1CF2F}" type="slidenum">
              <a:rPr lang="es-ES" smtClean="0"/>
              <a:t>‹Nº›</a:t>
            </a:fld>
            <a:endParaRPr lang="es-ES"/>
          </a:p>
        </p:txBody>
      </p:sp>
    </p:spTree>
    <p:extLst>
      <p:ext uri="{BB962C8B-B14F-4D97-AF65-F5344CB8AC3E}">
        <p14:creationId xmlns:p14="http://schemas.microsoft.com/office/powerpoint/2010/main" val="2030792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9F2D39-078D-F885-45BB-19238920E2F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168559F-40AF-B100-558F-7C1FB70C15E6}"/>
              </a:ext>
            </a:extLst>
          </p:cNvPr>
          <p:cNvSpPr>
            <a:spLocks noGrp="1"/>
          </p:cNvSpPr>
          <p:nvPr>
            <p:ph type="dt" sz="half" idx="10"/>
          </p:nvPr>
        </p:nvSpPr>
        <p:spPr/>
        <p:txBody>
          <a:bodyPr/>
          <a:lstStyle/>
          <a:p>
            <a:fld id="{43D27108-5933-47FB-991E-103D329265E6}" type="datetimeFigureOut">
              <a:rPr lang="es-ES" smtClean="0"/>
              <a:t>26/08/2024</a:t>
            </a:fld>
            <a:endParaRPr lang="es-ES"/>
          </a:p>
        </p:txBody>
      </p:sp>
      <p:sp>
        <p:nvSpPr>
          <p:cNvPr id="4" name="Marcador de pie de página 3">
            <a:extLst>
              <a:ext uri="{FF2B5EF4-FFF2-40B4-BE49-F238E27FC236}">
                <a16:creationId xmlns:a16="http://schemas.microsoft.com/office/drawing/2014/main" id="{4E9328B6-051F-6AEA-1B19-D0ADC30AA265}"/>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AA38713-5AA5-D2FA-7C24-C8C0C0C144E0}"/>
              </a:ext>
            </a:extLst>
          </p:cNvPr>
          <p:cNvSpPr>
            <a:spLocks noGrp="1"/>
          </p:cNvSpPr>
          <p:nvPr>
            <p:ph type="sldNum" sz="quarter" idx="12"/>
          </p:nvPr>
        </p:nvSpPr>
        <p:spPr/>
        <p:txBody>
          <a:bodyPr/>
          <a:lstStyle/>
          <a:p>
            <a:fld id="{1C9AEB44-6685-40E1-8B9A-BBE6BEF1CF2F}" type="slidenum">
              <a:rPr lang="es-ES" smtClean="0"/>
              <a:t>‹Nº›</a:t>
            </a:fld>
            <a:endParaRPr lang="es-ES"/>
          </a:p>
        </p:txBody>
      </p:sp>
    </p:spTree>
    <p:extLst>
      <p:ext uri="{BB962C8B-B14F-4D97-AF65-F5344CB8AC3E}">
        <p14:creationId xmlns:p14="http://schemas.microsoft.com/office/powerpoint/2010/main" val="868019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137DD28-0A3B-E763-7390-0EB3F286170A}"/>
              </a:ext>
            </a:extLst>
          </p:cNvPr>
          <p:cNvSpPr>
            <a:spLocks noGrp="1"/>
          </p:cNvSpPr>
          <p:nvPr>
            <p:ph type="dt" sz="half" idx="10"/>
          </p:nvPr>
        </p:nvSpPr>
        <p:spPr/>
        <p:txBody>
          <a:bodyPr/>
          <a:lstStyle/>
          <a:p>
            <a:fld id="{43D27108-5933-47FB-991E-103D329265E6}" type="datetimeFigureOut">
              <a:rPr lang="es-ES" smtClean="0"/>
              <a:t>26/08/2024</a:t>
            </a:fld>
            <a:endParaRPr lang="es-ES"/>
          </a:p>
        </p:txBody>
      </p:sp>
      <p:sp>
        <p:nvSpPr>
          <p:cNvPr id="3" name="Marcador de pie de página 2">
            <a:extLst>
              <a:ext uri="{FF2B5EF4-FFF2-40B4-BE49-F238E27FC236}">
                <a16:creationId xmlns:a16="http://schemas.microsoft.com/office/drawing/2014/main" id="{87340BC4-92D8-187B-EFE7-9DE55E84227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18298CB-CE4D-02A1-936D-4F4E8D93A960}"/>
              </a:ext>
            </a:extLst>
          </p:cNvPr>
          <p:cNvSpPr>
            <a:spLocks noGrp="1"/>
          </p:cNvSpPr>
          <p:nvPr>
            <p:ph type="sldNum" sz="quarter" idx="12"/>
          </p:nvPr>
        </p:nvSpPr>
        <p:spPr/>
        <p:txBody>
          <a:bodyPr/>
          <a:lstStyle/>
          <a:p>
            <a:fld id="{1C9AEB44-6685-40E1-8B9A-BBE6BEF1CF2F}" type="slidenum">
              <a:rPr lang="es-ES" smtClean="0"/>
              <a:t>‹Nº›</a:t>
            </a:fld>
            <a:endParaRPr lang="es-ES"/>
          </a:p>
        </p:txBody>
      </p:sp>
    </p:spTree>
    <p:extLst>
      <p:ext uri="{BB962C8B-B14F-4D97-AF65-F5344CB8AC3E}">
        <p14:creationId xmlns:p14="http://schemas.microsoft.com/office/powerpoint/2010/main" val="565270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10EF35-0394-EAFC-61DE-671639715BE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D551FE1-7F08-AAFF-491A-1760E3A97C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E246F54-F558-5AD6-D25F-7FC3A259A2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D838AA5-8A7F-BB40-9D28-E850EE66B532}"/>
              </a:ext>
            </a:extLst>
          </p:cNvPr>
          <p:cNvSpPr>
            <a:spLocks noGrp="1"/>
          </p:cNvSpPr>
          <p:nvPr>
            <p:ph type="dt" sz="half" idx="10"/>
          </p:nvPr>
        </p:nvSpPr>
        <p:spPr/>
        <p:txBody>
          <a:bodyPr/>
          <a:lstStyle/>
          <a:p>
            <a:fld id="{43D27108-5933-47FB-991E-103D329265E6}" type="datetimeFigureOut">
              <a:rPr lang="es-ES" smtClean="0"/>
              <a:t>26/08/2024</a:t>
            </a:fld>
            <a:endParaRPr lang="es-ES"/>
          </a:p>
        </p:txBody>
      </p:sp>
      <p:sp>
        <p:nvSpPr>
          <p:cNvPr id="6" name="Marcador de pie de página 5">
            <a:extLst>
              <a:ext uri="{FF2B5EF4-FFF2-40B4-BE49-F238E27FC236}">
                <a16:creationId xmlns:a16="http://schemas.microsoft.com/office/drawing/2014/main" id="{E108D4A7-E90B-CF4C-C5B1-9BF7E84BA8F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80F200B-A848-B111-DDB9-2150D801D6BE}"/>
              </a:ext>
            </a:extLst>
          </p:cNvPr>
          <p:cNvSpPr>
            <a:spLocks noGrp="1"/>
          </p:cNvSpPr>
          <p:nvPr>
            <p:ph type="sldNum" sz="quarter" idx="12"/>
          </p:nvPr>
        </p:nvSpPr>
        <p:spPr/>
        <p:txBody>
          <a:bodyPr/>
          <a:lstStyle/>
          <a:p>
            <a:fld id="{1C9AEB44-6685-40E1-8B9A-BBE6BEF1CF2F}" type="slidenum">
              <a:rPr lang="es-ES" smtClean="0"/>
              <a:t>‹Nº›</a:t>
            </a:fld>
            <a:endParaRPr lang="es-ES"/>
          </a:p>
        </p:txBody>
      </p:sp>
    </p:spTree>
    <p:extLst>
      <p:ext uri="{BB962C8B-B14F-4D97-AF65-F5344CB8AC3E}">
        <p14:creationId xmlns:p14="http://schemas.microsoft.com/office/powerpoint/2010/main" val="1164235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0C14CD-2FC5-C09F-F9E6-8AD8174105E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63B9370-3383-C0AA-8F0E-65EBF29125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1C9D8CC-1606-7966-8C87-4A3E290DC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FEB8A5E-790D-486F-C687-7D4CC63C285B}"/>
              </a:ext>
            </a:extLst>
          </p:cNvPr>
          <p:cNvSpPr>
            <a:spLocks noGrp="1"/>
          </p:cNvSpPr>
          <p:nvPr>
            <p:ph type="dt" sz="half" idx="10"/>
          </p:nvPr>
        </p:nvSpPr>
        <p:spPr/>
        <p:txBody>
          <a:bodyPr/>
          <a:lstStyle/>
          <a:p>
            <a:fld id="{43D27108-5933-47FB-991E-103D329265E6}" type="datetimeFigureOut">
              <a:rPr lang="es-ES" smtClean="0"/>
              <a:t>26/08/2024</a:t>
            </a:fld>
            <a:endParaRPr lang="es-ES"/>
          </a:p>
        </p:txBody>
      </p:sp>
      <p:sp>
        <p:nvSpPr>
          <p:cNvPr id="6" name="Marcador de pie de página 5">
            <a:extLst>
              <a:ext uri="{FF2B5EF4-FFF2-40B4-BE49-F238E27FC236}">
                <a16:creationId xmlns:a16="http://schemas.microsoft.com/office/drawing/2014/main" id="{296433EC-8179-730A-CB54-451840D3600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4AF5860-9BFB-6A30-A652-1B4721F04DB0}"/>
              </a:ext>
            </a:extLst>
          </p:cNvPr>
          <p:cNvSpPr>
            <a:spLocks noGrp="1"/>
          </p:cNvSpPr>
          <p:nvPr>
            <p:ph type="sldNum" sz="quarter" idx="12"/>
          </p:nvPr>
        </p:nvSpPr>
        <p:spPr/>
        <p:txBody>
          <a:bodyPr/>
          <a:lstStyle/>
          <a:p>
            <a:fld id="{1C9AEB44-6685-40E1-8B9A-BBE6BEF1CF2F}" type="slidenum">
              <a:rPr lang="es-ES" smtClean="0"/>
              <a:t>‹Nº›</a:t>
            </a:fld>
            <a:endParaRPr lang="es-ES"/>
          </a:p>
        </p:txBody>
      </p:sp>
    </p:spTree>
    <p:extLst>
      <p:ext uri="{BB962C8B-B14F-4D97-AF65-F5344CB8AC3E}">
        <p14:creationId xmlns:p14="http://schemas.microsoft.com/office/powerpoint/2010/main" val="29406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B7D76D4-31B2-0030-0B16-5926DA3820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8962503-1872-0346-D9FB-4A7386B572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698B6B4-02AC-AF18-8DD5-6C5C10548D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3D27108-5933-47FB-991E-103D329265E6}" type="datetimeFigureOut">
              <a:rPr lang="es-ES" smtClean="0"/>
              <a:t>26/08/2024</a:t>
            </a:fld>
            <a:endParaRPr lang="es-ES"/>
          </a:p>
        </p:txBody>
      </p:sp>
      <p:sp>
        <p:nvSpPr>
          <p:cNvPr id="5" name="Marcador de pie de página 4">
            <a:extLst>
              <a:ext uri="{FF2B5EF4-FFF2-40B4-BE49-F238E27FC236}">
                <a16:creationId xmlns:a16="http://schemas.microsoft.com/office/drawing/2014/main" id="{87B4155D-8A6C-F5CD-008A-B6FDD765E9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FABCEA9-1C5F-8865-FD26-BD82938B22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C9AEB44-6685-40E1-8B9A-BBE6BEF1CF2F}" type="slidenum">
              <a:rPr lang="es-ES" smtClean="0"/>
              <a:t>‹Nº›</a:t>
            </a:fld>
            <a:endParaRPr lang="es-ES"/>
          </a:p>
        </p:txBody>
      </p:sp>
    </p:spTree>
    <p:extLst>
      <p:ext uri="{BB962C8B-B14F-4D97-AF65-F5344CB8AC3E}">
        <p14:creationId xmlns:p14="http://schemas.microsoft.com/office/powerpoint/2010/main" val="23366472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10.jpe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11.jpe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12.jpe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13.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14.jpe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15.jpe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7.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8.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FA9B6C6-A247-48A8-9A1C-1E36FA945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ítulo 1">
            <a:extLst>
              <a:ext uri="{FF2B5EF4-FFF2-40B4-BE49-F238E27FC236}">
                <a16:creationId xmlns:a16="http://schemas.microsoft.com/office/drawing/2014/main" id="{E32A5F24-6E48-3B6E-B057-1A77AC806628}"/>
              </a:ext>
            </a:extLst>
          </p:cNvPr>
          <p:cNvSpPr>
            <a:spLocks noGrp="1"/>
          </p:cNvSpPr>
          <p:nvPr>
            <p:ph type="ctrTitle"/>
          </p:nvPr>
        </p:nvSpPr>
        <p:spPr>
          <a:xfrm>
            <a:off x="1301261" y="590062"/>
            <a:ext cx="5409655" cy="2838938"/>
          </a:xfrm>
        </p:spPr>
        <p:txBody>
          <a:bodyPr>
            <a:normAutofit/>
          </a:bodyPr>
          <a:lstStyle/>
          <a:p>
            <a:pPr algn="l"/>
            <a:r>
              <a:rPr lang="en-US" sz="5600" dirty="0">
                <a:solidFill>
                  <a:srgbClr val="FFFFFF"/>
                </a:solidFill>
              </a:rPr>
              <a:t>Basic Computing Curriculum</a:t>
            </a:r>
            <a:endParaRPr lang="es-ES" sz="5600" dirty="0">
              <a:solidFill>
                <a:srgbClr val="FFFFFF"/>
              </a:solidFill>
            </a:endParaRPr>
          </a:p>
        </p:txBody>
      </p:sp>
      <p:sp>
        <p:nvSpPr>
          <p:cNvPr id="3" name="Subtítulo 2">
            <a:extLst>
              <a:ext uri="{FF2B5EF4-FFF2-40B4-BE49-F238E27FC236}">
                <a16:creationId xmlns:a16="http://schemas.microsoft.com/office/drawing/2014/main" id="{2634FC6A-CFAE-8FE8-DB06-1F95A4832BB2}"/>
              </a:ext>
            </a:extLst>
          </p:cNvPr>
          <p:cNvSpPr>
            <a:spLocks noGrp="1"/>
          </p:cNvSpPr>
          <p:nvPr>
            <p:ph type="subTitle" idx="1"/>
          </p:nvPr>
        </p:nvSpPr>
        <p:spPr>
          <a:xfrm>
            <a:off x="5642044" y="4698614"/>
            <a:ext cx="5088650" cy="1198120"/>
          </a:xfrm>
        </p:spPr>
        <p:txBody>
          <a:bodyPr>
            <a:normAutofit/>
          </a:bodyPr>
          <a:lstStyle/>
          <a:p>
            <a:pPr algn="r"/>
            <a:r>
              <a:rPr lang="en-US" sz="2000" dirty="0">
                <a:solidFill>
                  <a:srgbClr val="FFFFFF"/>
                </a:solidFill>
              </a:rPr>
              <a:t>Session 1: Introduction to Computing</a:t>
            </a:r>
            <a:endParaRPr lang="es-ES" sz="2000" dirty="0">
              <a:solidFill>
                <a:srgbClr val="FFFFFF"/>
              </a:solidFill>
            </a:endParaRPr>
          </a:p>
        </p:txBody>
      </p:sp>
      <p:sp>
        <p:nvSpPr>
          <p:cNvPr id="10"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76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2"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763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4"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20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16" name="Straight Connector 15">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1262" y="3496322"/>
            <a:ext cx="0" cy="335280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59" name="Audio 58">
            <a:hlinkClick r:id="" action="ppaction://media"/>
            <a:extLst>
              <a:ext uri="{FF2B5EF4-FFF2-40B4-BE49-F238E27FC236}">
                <a16:creationId xmlns:a16="http://schemas.microsoft.com/office/drawing/2014/main" id="{99E5DD42-90E8-703B-38F1-5B5B63CBDEB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20858724"/>
      </p:ext>
    </p:extLst>
  </p:cSld>
  <p:clrMapOvr>
    <a:masterClrMapping/>
  </p:clrMapOvr>
  <mc:AlternateContent xmlns:mc="http://schemas.openxmlformats.org/markup-compatibility/2006">
    <mc:Choice xmlns:p14="http://schemas.microsoft.com/office/powerpoint/2010/main" Requires="p14">
      <p:transition spd="slow" p14:dur="2000" advTm="10056"/>
    </mc:Choice>
    <mc:Fallback>
      <p:transition spd="slow" advTm="10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406BD704-01C2-4341-B99A-116CC7EC5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descr="Closeup of a keyboard">
            <a:extLst>
              <a:ext uri="{FF2B5EF4-FFF2-40B4-BE49-F238E27FC236}">
                <a16:creationId xmlns:a16="http://schemas.microsoft.com/office/drawing/2014/main" id="{EA4C3D2A-6A70-4923-9594-07F24FCA6FB7}"/>
              </a:ext>
            </a:extLst>
          </p:cNvPr>
          <p:cNvPicPr>
            <a:picLocks noGrp="1" noChangeAspect="1"/>
          </p:cNvPicPr>
          <p:nvPr>
            <p:ph sz="half" idx="1"/>
          </p:nvPr>
        </p:nvPicPr>
        <p:blipFill>
          <a:blip r:embed="rId5"/>
          <a:srcRect b="13128"/>
          <a:stretch/>
        </p:blipFill>
        <p:spPr>
          <a:xfrm>
            <a:off x="20" y="10"/>
            <a:ext cx="12191980" cy="6857990"/>
          </a:xfrm>
          <a:prstGeom prst="rect">
            <a:avLst/>
          </a:prstGeom>
        </p:spPr>
      </p:pic>
      <p:sp useBgFill="1">
        <p:nvSpPr>
          <p:cNvPr id="14" name="Rectangle 13">
            <a:extLst>
              <a:ext uri="{FF2B5EF4-FFF2-40B4-BE49-F238E27FC236}">
                <a16:creationId xmlns:a16="http://schemas.microsoft.com/office/drawing/2014/main" id="{0225C01B-A296-4FAA-AA46-794F27DF6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94" y="979075"/>
            <a:ext cx="5777024" cy="5074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92555BE-B4E9-E3F9-5CDC-4B1718C81D9D}"/>
              </a:ext>
            </a:extLst>
          </p:cNvPr>
          <p:cNvSpPr>
            <a:spLocks noGrp="1"/>
          </p:cNvSpPr>
          <p:nvPr>
            <p:ph type="title"/>
          </p:nvPr>
        </p:nvSpPr>
        <p:spPr>
          <a:xfrm>
            <a:off x="1049451" y="1352492"/>
            <a:ext cx="4665540" cy="1143000"/>
          </a:xfrm>
        </p:spPr>
        <p:txBody>
          <a:bodyPr vert="horz" lIns="91440" tIns="45720" rIns="91440" bIns="45720" rtlCol="0" anchor="t">
            <a:normAutofit fontScale="90000"/>
          </a:bodyPr>
          <a:lstStyle/>
          <a:p>
            <a:pPr>
              <a:lnSpc>
                <a:spcPct val="100000"/>
              </a:lnSpc>
            </a:pPr>
            <a:r>
              <a:rPr lang="en-US" sz="4000" b="1" dirty="0"/>
              <a:t>Parts of a keyboard and It’s uses</a:t>
            </a:r>
          </a:p>
        </p:txBody>
      </p:sp>
      <p:sp>
        <p:nvSpPr>
          <p:cNvPr id="4" name="Marcador de contenido 3">
            <a:extLst>
              <a:ext uri="{FF2B5EF4-FFF2-40B4-BE49-F238E27FC236}">
                <a16:creationId xmlns:a16="http://schemas.microsoft.com/office/drawing/2014/main" id="{FDAACF5C-4252-8163-9473-5C97A6261334}"/>
              </a:ext>
            </a:extLst>
          </p:cNvPr>
          <p:cNvSpPr>
            <a:spLocks noGrp="1"/>
          </p:cNvSpPr>
          <p:nvPr>
            <p:ph sz="half" idx="2"/>
          </p:nvPr>
        </p:nvSpPr>
        <p:spPr>
          <a:xfrm>
            <a:off x="1049454" y="2662356"/>
            <a:ext cx="4665546" cy="3057911"/>
          </a:xfrm>
        </p:spPr>
        <p:txBody>
          <a:bodyPr vert="horz" lIns="91440" tIns="45720" rIns="91440" bIns="45720" rtlCol="0">
            <a:normAutofit/>
          </a:bodyPr>
          <a:lstStyle/>
          <a:p>
            <a:pPr>
              <a:lnSpc>
                <a:spcPct val="110000"/>
              </a:lnSpc>
              <a:buSzPct val="87000"/>
            </a:pPr>
            <a:r>
              <a:rPr lang="en-US" sz="1800" dirty="0"/>
              <a:t>Type text using the alphanumeric keys</a:t>
            </a:r>
          </a:p>
          <a:p>
            <a:pPr>
              <a:lnSpc>
                <a:spcPct val="110000"/>
              </a:lnSpc>
              <a:buSzPct val="87000"/>
            </a:pPr>
            <a:r>
              <a:rPr lang="en-US" sz="1800" dirty="0"/>
              <a:t>Use the special function keys for specific actions</a:t>
            </a:r>
          </a:p>
          <a:p>
            <a:pPr>
              <a:lnSpc>
                <a:spcPct val="110000"/>
              </a:lnSpc>
              <a:buSzPct val="87000"/>
            </a:pPr>
            <a:r>
              <a:rPr lang="en-US" sz="1800" dirty="0"/>
              <a:t>Enter numeric data using the number pad</a:t>
            </a:r>
          </a:p>
          <a:p>
            <a:pPr>
              <a:lnSpc>
                <a:spcPct val="110000"/>
              </a:lnSpc>
              <a:buSzPct val="87000"/>
            </a:pPr>
            <a:r>
              <a:rPr lang="en-US" sz="1800" dirty="0"/>
              <a:t>Use the arrow keys to navigate through documents</a:t>
            </a:r>
          </a:p>
          <a:p>
            <a:pPr>
              <a:lnSpc>
                <a:spcPct val="110000"/>
              </a:lnSpc>
              <a:buSzPct val="87000"/>
            </a:pPr>
            <a:r>
              <a:rPr lang="en-US" sz="1800" dirty="0"/>
              <a:t>Use the control keys for shortcuts</a:t>
            </a:r>
          </a:p>
        </p:txBody>
      </p:sp>
      <p:cxnSp>
        <p:nvCxnSpPr>
          <p:cNvPr id="16" name="Straight Connector 15">
            <a:extLst>
              <a:ext uri="{FF2B5EF4-FFF2-40B4-BE49-F238E27FC236}">
                <a16:creationId xmlns:a16="http://schemas.microsoft.com/office/drawing/2014/main" id="{62713E66-598D-4B8A-9D2A-67C7AF46EF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85673" y="979075"/>
            <a:ext cx="0" cy="507492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40" name="Audio 39">
            <a:hlinkClick r:id="" action="ppaction://media"/>
            <a:extLst>
              <a:ext uri="{FF2B5EF4-FFF2-40B4-BE49-F238E27FC236}">
                <a16:creationId xmlns:a16="http://schemas.microsoft.com/office/drawing/2014/main" id="{3694D881-F724-13A7-0BFD-FD088E11596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15825781"/>
      </p:ext>
    </p:extLst>
  </p:cSld>
  <p:clrMapOvr>
    <a:masterClrMapping/>
  </p:clrMapOvr>
  <mc:AlternateContent xmlns:mc="http://schemas.openxmlformats.org/markup-compatibility/2006">
    <mc:Choice xmlns:p14="http://schemas.microsoft.com/office/powerpoint/2010/main" Requires="p14">
      <p:transition spd="slow" p14:dur="2000" advTm="32238"/>
    </mc:Choice>
    <mc:Fallback>
      <p:transition spd="slow" advTm="32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26C9E78-CC22-FA88-CCE6-34A38811AB36}"/>
              </a:ext>
            </a:extLst>
          </p:cNvPr>
          <p:cNvSpPr>
            <a:spLocks noGrp="1"/>
          </p:cNvSpPr>
          <p:nvPr>
            <p:ph type="title"/>
          </p:nvPr>
        </p:nvSpPr>
        <p:spPr>
          <a:xfrm>
            <a:off x="1946564" y="1249217"/>
            <a:ext cx="8298873" cy="2258284"/>
          </a:xfrm>
        </p:spPr>
        <p:txBody>
          <a:bodyPr vert="horz" lIns="91440" tIns="45720" rIns="91440" bIns="45720" rtlCol="0" anchor="b">
            <a:normAutofit/>
          </a:bodyPr>
          <a:lstStyle/>
          <a:p>
            <a:pPr algn="ctr">
              <a:lnSpc>
                <a:spcPct val="100000"/>
              </a:lnSpc>
            </a:pPr>
            <a:r>
              <a:rPr lang="en-US" sz="6600" b="1"/>
              <a:t>Office Applications</a:t>
            </a:r>
          </a:p>
        </p:txBody>
      </p:sp>
      <p:cxnSp>
        <p:nvCxnSpPr>
          <p:cNvPr id="11" name="Straight Connector 10">
            <a:extLst>
              <a:ext uri="{FF2B5EF4-FFF2-40B4-BE49-F238E27FC236}">
                <a16:creationId xmlns:a16="http://schemas.microsoft.com/office/drawing/2014/main" id="{5E10C1D6-7EDE-467F-89EA-E0244EB623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0240" y="4290504"/>
            <a:ext cx="731520"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62" name="Audio 61">
            <a:hlinkClick r:id="" action="ppaction://media"/>
            <a:extLst>
              <a:ext uri="{FF2B5EF4-FFF2-40B4-BE49-F238E27FC236}">
                <a16:creationId xmlns:a16="http://schemas.microsoft.com/office/drawing/2014/main" id="{5E83511E-0657-7F74-6BAE-C2285934130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521878"/>
      </p:ext>
    </p:extLst>
  </p:cSld>
  <p:clrMapOvr>
    <a:masterClrMapping/>
  </p:clrMapOvr>
  <mc:AlternateContent xmlns:mc="http://schemas.openxmlformats.org/markup-compatibility/2006">
    <mc:Choice xmlns:p14="http://schemas.microsoft.com/office/powerpoint/2010/main" Requires="p14">
      <p:transition spd="slow" p14:dur="2000" advTm="5442"/>
    </mc:Choice>
    <mc:Fallback>
      <p:transition spd="slow" advTm="5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2"/>
                                        </p:tgtEl>
                                      </p:cBhvr>
                                    </p:cmd>
                                  </p:childTnLst>
                                </p:cTn>
                              </p:par>
                              <p:par>
                                <p:cTn id="7" presetID="10" presetClass="entr" presetSubtype="0" fill="hold" grpId="0" nodeType="withEffect">
                                  <p:stCondLst>
                                    <p:cond delay="500"/>
                                  </p:stCondLst>
                                  <p:iterate type="wd">
                                    <p:tmPct val="15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2"/>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406BD704-01C2-4341-B99A-116CC7EC5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descr="Overhead of desk with monitor and chair">
            <a:extLst>
              <a:ext uri="{FF2B5EF4-FFF2-40B4-BE49-F238E27FC236}">
                <a16:creationId xmlns:a16="http://schemas.microsoft.com/office/drawing/2014/main" id="{9EDB601E-3654-4D4F-BD6D-4EF9B32A48B5}"/>
              </a:ext>
            </a:extLst>
          </p:cNvPr>
          <p:cNvPicPr>
            <a:picLocks noGrp="1" noChangeAspect="1"/>
          </p:cNvPicPr>
          <p:nvPr>
            <p:ph sz="half" idx="1"/>
          </p:nvPr>
        </p:nvPicPr>
        <p:blipFill>
          <a:blip r:embed="rId5"/>
          <a:srcRect t="14816" b="914"/>
          <a:stretch/>
        </p:blipFill>
        <p:spPr>
          <a:xfrm>
            <a:off x="20" y="10"/>
            <a:ext cx="12191980" cy="6857990"/>
          </a:xfrm>
          <a:prstGeom prst="rect">
            <a:avLst/>
          </a:prstGeom>
        </p:spPr>
      </p:pic>
      <p:sp useBgFill="1">
        <p:nvSpPr>
          <p:cNvPr id="14" name="Rectangle 13">
            <a:extLst>
              <a:ext uri="{FF2B5EF4-FFF2-40B4-BE49-F238E27FC236}">
                <a16:creationId xmlns:a16="http://schemas.microsoft.com/office/drawing/2014/main" id="{0225C01B-A296-4FAA-AA46-794F27DF6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94" y="979075"/>
            <a:ext cx="5777024" cy="5074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E6B083C-DF4C-66DF-A9CC-3F18B70F8825}"/>
              </a:ext>
            </a:extLst>
          </p:cNvPr>
          <p:cNvSpPr>
            <a:spLocks noGrp="1"/>
          </p:cNvSpPr>
          <p:nvPr>
            <p:ph type="title"/>
          </p:nvPr>
        </p:nvSpPr>
        <p:spPr>
          <a:xfrm>
            <a:off x="1049451" y="1352492"/>
            <a:ext cx="4665540" cy="1143000"/>
          </a:xfrm>
        </p:spPr>
        <p:txBody>
          <a:bodyPr vert="horz" lIns="91440" tIns="45720" rIns="91440" bIns="45720" rtlCol="0" anchor="t">
            <a:normAutofit/>
          </a:bodyPr>
          <a:lstStyle/>
          <a:p>
            <a:r>
              <a:rPr lang="en-US" sz="3700" b="1"/>
              <a:t>Introduction to Office Applications</a:t>
            </a:r>
          </a:p>
        </p:txBody>
      </p:sp>
      <p:sp>
        <p:nvSpPr>
          <p:cNvPr id="4" name="Marcador de contenido 3">
            <a:extLst>
              <a:ext uri="{FF2B5EF4-FFF2-40B4-BE49-F238E27FC236}">
                <a16:creationId xmlns:a16="http://schemas.microsoft.com/office/drawing/2014/main" id="{D6E5A6A4-2A4F-47F2-D323-48E58B989F31}"/>
              </a:ext>
            </a:extLst>
          </p:cNvPr>
          <p:cNvSpPr>
            <a:spLocks noGrp="1"/>
          </p:cNvSpPr>
          <p:nvPr>
            <p:ph sz="half" idx="2"/>
          </p:nvPr>
        </p:nvSpPr>
        <p:spPr>
          <a:xfrm>
            <a:off x="1049454" y="2662356"/>
            <a:ext cx="4665546" cy="3057911"/>
          </a:xfrm>
        </p:spPr>
        <p:txBody>
          <a:bodyPr vert="horz" lIns="91440" tIns="45720" rIns="91440" bIns="45720" rtlCol="0">
            <a:normAutofit/>
          </a:bodyPr>
          <a:lstStyle/>
          <a:p>
            <a:pPr>
              <a:lnSpc>
                <a:spcPct val="110000"/>
              </a:lnSpc>
              <a:buSzPct val="87000"/>
            </a:pPr>
            <a:r>
              <a:rPr lang="en-US"/>
              <a:t>Office applications are essential for work and productivity</a:t>
            </a:r>
          </a:p>
          <a:p>
            <a:pPr>
              <a:lnSpc>
                <a:spcPct val="110000"/>
              </a:lnSpc>
              <a:buSzPct val="87000"/>
            </a:pPr>
            <a:r>
              <a:rPr lang="en-US"/>
              <a:t>They allow us to perform office tasks efficiently and in an organized manner</a:t>
            </a:r>
          </a:p>
        </p:txBody>
      </p:sp>
      <p:cxnSp>
        <p:nvCxnSpPr>
          <p:cNvPr id="16" name="Straight Connector 15">
            <a:extLst>
              <a:ext uri="{FF2B5EF4-FFF2-40B4-BE49-F238E27FC236}">
                <a16:creationId xmlns:a16="http://schemas.microsoft.com/office/drawing/2014/main" id="{62713E66-598D-4B8A-9D2A-67C7AF46EF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85673" y="979075"/>
            <a:ext cx="0" cy="507492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5" name="Audio 14">
            <a:hlinkClick r:id="" action="ppaction://media"/>
            <a:extLst>
              <a:ext uri="{FF2B5EF4-FFF2-40B4-BE49-F238E27FC236}">
                <a16:creationId xmlns:a16="http://schemas.microsoft.com/office/drawing/2014/main" id="{DB1F3FF9-F971-EDED-CAFE-111EC75ECF3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6881751"/>
      </p:ext>
    </p:extLst>
  </p:cSld>
  <p:clrMapOvr>
    <a:masterClrMapping/>
  </p:clrMapOvr>
  <mc:AlternateContent xmlns:mc="http://schemas.openxmlformats.org/markup-compatibility/2006">
    <mc:Choice xmlns:p14="http://schemas.microsoft.com/office/powerpoint/2010/main" Requires="p14">
      <p:transition spd="slow" p14:dur="2000" advTm="24268"/>
    </mc:Choice>
    <mc:Fallback>
      <p:transition spd="slow" advTm="24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406BD704-01C2-4341-B99A-116CC7EC5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descr="Inkjet printer with white papers. You can put your images on white sheets.">
            <a:extLst>
              <a:ext uri="{FF2B5EF4-FFF2-40B4-BE49-F238E27FC236}">
                <a16:creationId xmlns:a16="http://schemas.microsoft.com/office/drawing/2014/main" id="{F0710FB7-F4F0-4A8F-94BC-3C58D716D487}"/>
              </a:ext>
            </a:extLst>
          </p:cNvPr>
          <p:cNvPicPr>
            <a:picLocks noGrp="1" noChangeAspect="1"/>
          </p:cNvPicPr>
          <p:nvPr>
            <p:ph sz="half" idx="1"/>
          </p:nvPr>
        </p:nvPicPr>
        <p:blipFill>
          <a:blip r:embed="rId5"/>
          <a:srcRect t="15730"/>
          <a:stretch/>
        </p:blipFill>
        <p:spPr>
          <a:xfrm>
            <a:off x="20" y="10"/>
            <a:ext cx="12191980" cy="6857990"/>
          </a:xfrm>
          <a:prstGeom prst="rect">
            <a:avLst/>
          </a:prstGeom>
        </p:spPr>
      </p:pic>
      <p:sp useBgFill="1">
        <p:nvSpPr>
          <p:cNvPr id="14" name="Rectangle 13">
            <a:extLst>
              <a:ext uri="{FF2B5EF4-FFF2-40B4-BE49-F238E27FC236}">
                <a16:creationId xmlns:a16="http://schemas.microsoft.com/office/drawing/2014/main" id="{0225C01B-A296-4FAA-AA46-794F27DF6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94" y="979075"/>
            <a:ext cx="5777024" cy="5074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D9F7918-1902-455B-D177-7C4C42A64D20}"/>
              </a:ext>
            </a:extLst>
          </p:cNvPr>
          <p:cNvSpPr>
            <a:spLocks noGrp="1"/>
          </p:cNvSpPr>
          <p:nvPr>
            <p:ph type="title"/>
          </p:nvPr>
        </p:nvSpPr>
        <p:spPr>
          <a:xfrm>
            <a:off x="1049451" y="1352492"/>
            <a:ext cx="4665540" cy="1143000"/>
          </a:xfrm>
        </p:spPr>
        <p:txBody>
          <a:bodyPr vert="horz" lIns="91440" tIns="45720" rIns="91440" bIns="45720" rtlCol="0" anchor="t">
            <a:normAutofit/>
          </a:bodyPr>
          <a:lstStyle/>
          <a:p>
            <a:pPr>
              <a:lnSpc>
                <a:spcPct val="100000"/>
              </a:lnSpc>
            </a:pPr>
            <a:r>
              <a:rPr lang="en-US" sz="4000" b="1"/>
              <a:t>Word Processors</a:t>
            </a:r>
          </a:p>
        </p:txBody>
      </p:sp>
      <p:sp>
        <p:nvSpPr>
          <p:cNvPr id="4" name="Marcador de contenido 3">
            <a:extLst>
              <a:ext uri="{FF2B5EF4-FFF2-40B4-BE49-F238E27FC236}">
                <a16:creationId xmlns:a16="http://schemas.microsoft.com/office/drawing/2014/main" id="{A9429EA6-F423-FE4A-4E3B-79CE04F80C4C}"/>
              </a:ext>
            </a:extLst>
          </p:cNvPr>
          <p:cNvSpPr>
            <a:spLocks noGrp="1"/>
          </p:cNvSpPr>
          <p:nvPr>
            <p:ph sz="half" idx="2"/>
          </p:nvPr>
        </p:nvSpPr>
        <p:spPr>
          <a:xfrm>
            <a:off x="1049454" y="2662356"/>
            <a:ext cx="4665546" cy="3057911"/>
          </a:xfrm>
        </p:spPr>
        <p:txBody>
          <a:bodyPr vert="horz" lIns="91440" tIns="45720" rIns="91440" bIns="45720" rtlCol="0">
            <a:normAutofit/>
          </a:bodyPr>
          <a:lstStyle/>
          <a:p>
            <a:pPr>
              <a:lnSpc>
                <a:spcPct val="110000"/>
              </a:lnSpc>
              <a:buSzPct val="87000"/>
            </a:pPr>
            <a:r>
              <a:rPr lang="en-US"/>
              <a:t>Word processors are used for writing and formatting documents</a:t>
            </a:r>
          </a:p>
          <a:p>
            <a:pPr>
              <a:lnSpc>
                <a:spcPct val="110000"/>
              </a:lnSpc>
              <a:buSzPct val="87000"/>
            </a:pPr>
            <a:r>
              <a:rPr lang="en-US"/>
              <a:t>Microsoft Word and Google Docs are two popular word processing applications</a:t>
            </a:r>
          </a:p>
        </p:txBody>
      </p:sp>
      <p:cxnSp>
        <p:nvCxnSpPr>
          <p:cNvPr id="16" name="Straight Connector 15">
            <a:extLst>
              <a:ext uri="{FF2B5EF4-FFF2-40B4-BE49-F238E27FC236}">
                <a16:creationId xmlns:a16="http://schemas.microsoft.com/office/drawing/2014/main" id="{62713E66-598D-4B8A-9D2A-67C7AF46EF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85673" y="979075"/>
            <a:ext cx="0" cy="507492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31" name="Audio 30">
            <a:hlinkClick r:id="" action="ppaction://media"/>
            <a:extLst>
              <a:ext uri="{FF2B5EF4-FFF2-40B4-BE49-F238E27FC236}">
                <a16:creationId xmlns:a16="http://schemas.microsoft.com/office/drawing/2014/main" id="{6348E0C0-7E22-B116-C88B-B40F8BF0374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4952634"/>
      </p:ext>
    </p:extLst>
  </p:cSld>
  <p:clrMapOvr>
    <a:masterClrMapping/>
  </p:clrMapOvr>
  <mc:AlternateContent xmlns:mc="http://schemas.openxmlformats.org/markup-compatibility/2006">
    <mc:Choice xmlns:p14="http://schemas.microsoft.com/office/powerpoint/2010/main" Requires="p14">
      <p:transition spd="slow" p14:dur="2000" advTm="23145"/>
    </mc:Choice>
    <mc:Fallback>
      <p:transition spd="slow" advTm="23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406BD704-01C2-4341-B99A-116CC7EC5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descr="Close-up of a calculator keypad">
            <a:extLst>
              <a:ext uri="{FF2B5EF4-FFF2-40B4-BE49-F238E27FC236}">
                <a16:creationId xmlns:a16="http://schemas.microsoft.com/office/drawing/2014/main" id="{D8AE5CA6-0E2E-4C1A-A1D2-21100E81165A}"/>
              </a:ext>
            </a:extLst>
          </p:cNvPr>
          <p:cNvPicPr>
            <a:picLocks noGrp="1" noChangeAspect="1"/>
          </p:cNvPicPr>
          <p:nvPr>
            <p:ph sz="half" idx="1"/>
          </p:nvPr>
        </p:nvPicPr>
        <p:blipFill>
          <a:blip r:embed="rId5"/>
          <a:srcRect b="15094"/>
          <a:stretch/>
        </p:blipFill>
        <p:spPr>
          <a:xfrm>
            <a:off x="20" y="10"/>
            <a:ext cx="12191980" cy="6857990"/>
          </a:xfrm>
          <a:prstGeom prst="rect">
            <a:avLst/>
          </a:prstGeom>
        </p:spPr>
      </p:pic>
      <p:sp useBgFill="1">
        <p:nvSpPr>
          <p:cNvPr id="14" name="Rectangle 13">
            <a:extLst>
              <a:ext uri="{FF2B5EF4-FFF2-40B4-BE49-F238E27FC236}">
                <a16:creationId xmlns:a16="http://schemas.microsoft.com/office/drawing/2014/main" id="{0225C01B-A296-4FAA-AA46-794F27DF6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94" y="979075"/>
            <a:ext cx="5777024" cy="5074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3431CDF-F581-C601-A81A-FB24DD71BECF}"/>
              </a:ext>
            </a:extLst>
          </p:cNvPr>
          <p:cNvSpPr>
            <a:spLocks noGrp="1"/>
          </p:cNvSpPr>
          <p:nvPr>
            <p:ph type="title"/>
          </p:nvPr>
        </p:nvSpPr>
        <p:spPr>
          <a:xfrm>
            <a:off x="1049451" y="1352492"/>
            <a:ext cx="4665540" cy="1143000"/>
          </a:xfrm>
        </p:spPr>
        <p:txBody>
          <a:bodyPr vert="horz" lIns="91440" tIns="45720" rIns="91440" bIns="45720" rtlCol="0" anchor="t">
            <a:normAutofit/>
          </a:bodyPr>
          <a:lstStyle/>
          <a:p>
            <a:pPr>
              <a:lnSpc>
                <a:spcPct val="100000"/>
              </a:lnSpc>
            </a:pPr>
            <a:r>
              <a:rPr lang="en-US" sz="4000" b="1"/>
              <a:t>Spreadsheets</a:t>
            </a:r>
          </a:p>
        </p:txBody>
      </p:sp>
      <p:sp>
        <p:nvSpPr>
          <p:cNvPr id="4" name="Marcador de contenido 3">
            <a:extLst>
              <a:ext uri="{FF2B5EF4-FFF2-40B4-BE49-F238E27FC236}">
                <a16:creationId xmlns:a16="http://schemas.microsoft.com/office/drawing/2014/main" id="{92E7AA62-6F18-34E5-A4C6-D56CE1EB3BBF}"/>
              </a:ext>
            </a:extLst>
          </p:cNvPr>
          <p:cNvSpPr>
            <a:spLocks noGrp="1"/>
          </p:cNvSpPr>
          <p:nvPr>
            <p:ph sz="half" idx="2"/>
          </p:nvPr>
        </p:nvSpPr>
        <p:spPr>
          <a:xfrm>
            <a:off x="1049454" y="2662356"/>
            <a:ext cx="4665546" cy="3057911"/>
          </a:xfrm>
        </p:spPr>
        <p:txBody>
          <a:bodyPr vert="horz" lIns="91440" tIns="45720" rIns="91440" bIns="45720" rtlCol="0">
            <a:normAutofit/>
          </a:bodyPr>
          <a:lstStyle/>
          <a:p>
            <a:pPr>
              <a:lnSpc>
                <a:spcPct val="110000"/>
              </a:lnSpc>
              <a:buSzPct val="87000"/>
            </a:pPr>
            <a:r>
              <a:rPr lang="en-US"/>
              <a:t>Spreadsheets are used for organizing data and performing calculations</a:t>
            </a:r>
          </a:p>
          <a:p>
            <a:pPr>
              <a:lnSpc>
                <a:spcPct val="110000"/>
              </a:lnSpc>
              <a:buSzPct val="87000"/>
            </a:pPr>
            <a:r>
              <a:rPr lang="en-US"/>
              <a:t>Microsoft Excel and Google Sheets are two popular spreadsheet applications</a:t>
            </a:r>
          </a:p>
        </p:txBody>
      </p:sp>
      <p:cxnSp>
        <p:nvCxnSpPr>
          <p:cNvPr id="16" name="Straight Connector 15">
            <a:extLst>
              <a:ext uri="{FF2B5EF4-FFF2-40B4-BE49-F238E27FC236}">
                <a16:creationId xmlns:a16="http://schemas.microsoft.com/office/drawing/2014/main" id="{62713E66-598D-4B8A-9D2A-67C7AF46EF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85673" y="979075"/>
            <a:ext cx="0" cy="507492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27" name="Audio 26">
            <a:hlinkClick r:id="" action="ppaction://media"/>
            <a:extLst>
              <a:ext uri="{FF2B5EF4-FFF2-40B4-BE49-F238E27FC236}">
                <a16:creationId xmlns:a16="http://schemas.microsoft.com/office/drawing/2014/main" id="{BA69EDDB-C744-E2D1-50ED-B8CE4D40EC9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39888122"/>
      </p:ext>
    </p:extLst>
  </p:cSld>
  <p:clrMapOvr>
    <a:masterClrMapping/>
  </p:clrMapOvr>
  <mc:AlternateContent xmlns:mc="http://schemas.openxmlformats.org/markup-compatibility/2006">
    <mc:Choice xmlns:p14="http://schemas.microsoft.com/office/powerpoint/2010/main" Requires="p14">
      <p:transition spd="slow" p14:dur="2000" advTm="21798"/>
    </mc:Choice>
    <mc:Fallback>
      <p:transition spd="slow" advTm="21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406BD704-01C2-4341-B99A-116CC7EC5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descr="LCD home theater projector on black background.You may also like my other Projector images:">
            <a:extLst>
              <a:ext uri="{FF2B5EF4-FFF2-40B4-BE49-F238E27FC236}">
                <a16:creationId xmlns:a16="http://schemas.microsoft.com/office/drawing/2014/main" id="{24AAD8C7-8919-45FF-A668-B5B17E420F27}"/>
              </a:ext>
            </a:extLst>
          </p:cNvPr>
          <p:cNvPicPr>
            <a:picLocks noGrp="1" noChangeAspect="1"/>
          </p:cNvPicPr>
          <p:nvPr>
            <p:ph sz="half" idx="1"/>
          </p:nvPr>
        </p:nvPicPr>
        <p:blipFill>
          <a:blip r:embed="rId5"/>
          <a:srcRect t="4988" b="11057"/>
          <a:stretch/>
        </p:blipFill>
        <p:spPr>
          <a:xfrm>
            <a:off x="20" y="10"/>
            <a:ext cx="12191980" cy="6857990"/>
          </a:xfrm>
          <a:prstGeom prst="rect">
            <a:avLst/>
          </a:prstGeom>
        </p:spPr>
      </p:pic>
      <p:sp useBgFill="1">
        <p:nvSpPr>
          <p:cNvPr id="14" name="Rectangle 13">
            <a:extLst>
              <a:ext uri="{FF2B5EF4-FFF2-40B4-BE49-F238E27FC236}">
                <a16:creationId xmlns:a16="http://schemas.microsoft.com/office/drawing/2014/main" id="{0225C01B-A296-4FAA-AA46-794F27DF6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94" y="979075"/>
            <a:ext cx="5777024" cy="5074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1E991F0-5395-913F-2FAD-4AA4C17D43ED}"/>
              </a:ext>
            </a:extLst>
          </p:cNvPr>
          <p:cNvSpPr>
            <a:spLocks noGrp="1"/>
          </p:cNvSpPr>
          <p:nvPr>
            <p:ph type="title"/>
          </p:nvPr>
        </p:nvSpPr>
        <p:spPr>
          <a:xfrm>
            <a:off x="1049451" y="1352492"/>
            <a:ext cx="4665540" cy="1143000"/>
          </a:xfrm>
        </p:spPr>
        <p:txBody>
          <a:bodyPr vert="horz" lIns="91440" tIns="45720" rIns="91440" bIns="45720" rtlCol="0" anchor="t">
            <a:normAutofit/>
          </a:bodyPr>
          <a:lstStyle/>
          <a:p>
            <a:pPr>
              <a:lnSpc>
                <a:spcPct val="100000"/>
              </a:lnSpc>
            </a:pPr>
            <a:r>
              <a:rPr lang="en-US" sz="4000" b="1"/>
              <a:t>Presentations</a:t>
            </a:r>
          </a:p>
        </p:txBody>
      </p:sp>
      <p:sp>
        <p:nvSpPr>
          <p:cNvPr id="4" name="Marcador de contenido 3">
            <a:extLst>
              <a:ext uri="{FF2B5EF4-FFF2-40B4-BE49-F238E27FC236}">
                <a16:creationId xmlns:a16="http://schemas.microsoft.com/office/drawing/2014/main" id="{8C1654D7-2F35-7075-AE74-3708A78105CA}"/>
              </a:ext>
            </a:extLst>
          </p:cNvPr>
          <p:cNvSpPr>
            <a:spLocks noGrp="1"/>
          </p:cNvSpPr>
          <p:nvPr>
            <p:ph sz="half" idx="2"/>
          </p:nvPr>
        </p:nvSpPr>
        <p:spPr>
          <a:xfrm>
            <a:off x="1049454" y="2662356"/>
            <a:ext cx="4665546" cy="3057911"/>
          </a:xfrm>
        </p:spPr>
        <p:txBody>
          <a:bodyPr vert="horz" lIns="91440" tIns="45720" rIns="91440" bIns="45720" rtlCol="0">
            <a:normAutofit/>
          </a:bodyPr>
          <a:lstStyle/>
          <a:p>
            <a:pPr>
              <a:lnSpc>
                <a:spcPct val="120000"/>
              </a:lnSpc>
              <a:buSzPct val="87000"/>
            </a:pPr>
            <a:r>
              <a:rPr lang="en-US" sz="2600"/>
              <a:t>Presentations are used for creating slides and presenting information</a:t>
            </a:r>
          </a:p>
          <a:p>
            <a:pPr>
              <a:lnSpc>
                <a:spcPct val="120000"/>
              </a:lnSpc>
              <a:buSzPct val="87000"/>
            </a:pPr>
            <a:r>
              <a:rPr lang="en-US" sz="2600"/>
              <a:t>Microsoft PowerPoint and Google Slides are two popular presentation applications</a:t>
            </a:r>
          </a:p>
        </p:txBody>
      </p:sp>
      <p:cxnSp>
        <p:nvCxnSpPr>
          <p:cNvPr id="16" name="Straight Connector 15">
            <a:extLst>
              <a:ext uri="{FF2B5EF4-FFF2-40B4-BE49-F238E27FC236}">
                <a16:creationId xmlns:a16="http://schemas.microsoft.com/office/drawing/2014/main" id="{62713E66-598D-4B8A-9D2A-67C7AF46EF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85673" y="979075"/>
            <a:ext cx="0" cy="507492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23" name="Audio 22">
            <a:hlinkClick r:id="" action="ppaction://media"/>
            <a:extLst>
              <a:ext uri="{FF2B5EF4-FFF2-40B4-BE49-F238E27FC236}">
                <a16:creationId xmlns:a16="http://schemas.microsoft.com/office/drawing/2014/main" id="{BB43AB06-2A37-9C1D-C5E2-1628E41C6A6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34198905"/>
      </p:ext>
    </p:extLst>
  </p:cSld>
  <p:clrMapOvr>
    <a:masterClrMapping/>
  </p:clrMapOvr>
  <mc:AlternateContent xmlns:mc="http://schemas.openxmlformats.org/markup-compatibility/2006">
    <mc:Choice xmlns:p14="http://schemas.microsoft.com/office/powerpoint/2010/main" Requires="p14">
      <p:transition spd="slow" p14:dur="2000" advTm="26158"/>
    </mc:Choice>
    <mc:Fallback>
      <p:transition spd="slow" advTm="26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CBDE2BD-D7CB-3C38-548A-2DC266575FF0}"/>
              </a:ext>
            </a:extLst>
          </p:cNvPr>
          <p:cNvSpPr>
            <a:spLocks noGrp="1"/>
          </p:cNvSpPr>
          <p:nvPr>
            <p:ph type="title"/>
          </p:nvPr>
        </p:nvSpPr>
        <p:spPr>
          <a:xfrm>
            <a:off x="1946564" y="1249217"/>
            <a:ext cx="8298873" cy="2258284"/>
          </a:xfrm>
        </p:spPr>
        <p:txBody>
          <a:bodyPr vert="horz" lIns="91440" tIns="45720" rIns="91440" bIns="45720" rtlCol="0" anchor="b">
            <a:normAutofit/>
          </a:bodyPr>
          <a:lstStyle/>
          <a:p>
            <a:pPr algn="ctr">
              <a:lnSpc>
                <a:spcPct val="100000"/>
              </a:lnSpc>
            </a:pPr>
            <a:r>
              <a:rPr lang="en-US" sz="6600" b="1"/>
              <a:t>Practical and Review</a:t>
            </a:r>
          </a:p>
        </p:txBody>
      </p:sp>
      <p:cxnSp>
        <p:nvCxnSpPr>
          <p:cNvPr id="11" name="Straight Connector 10">
            <a:extLst>
              <a:ext uri="{FF2B5EF4-FFF2-40B4-BE49-F238E27FC236}">
                <a16:creationId xmlns:a16="http://schemas.microsoft.com/office/drawing/2014/main" id="{5E10C1D6-7EDE-467F-89EA-E0244EB623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0240" y="4290504"/>
            <a:ext cx="731520"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4" name="Audio 13">
            <a:hlinkClick r:id="" action="ppaction://media"/>
            <a:extLst>
              <a:ext uri="{FF2B5EF4-FFF2-40B4-BE49-F238E27FC236}">
                <a16:creationId xmlns:a16="http://schemas.microsoft.com/office/drawing/2014/main" id="{9F21230A-FF2F-F5D4-130C-6CF3412CEA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85735003"/>
      </p:ext>
    </p:extLst>
  </p:cSld>
  <p:clrMapOvr>
    <a:masterClrMapping/>
  </p:clrMapOvr>
  <mc:AlternateContent xmlns:mc="http://schemas.openxmlformats.org/markup-compatibility/2006">
    <mc:Choice xmlns:p14="http://schemas.microsoft.com/office/powerpoint/2010/main" Requires="p14">
      <p:transition spd="slow" p14:dur="2000" advTm="4274"/>
    </mc:Choice>
    <mc:Fallback>
      <p:transition spd="slow" advTm="4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10" presetClass="entr" presetSubtype="0" fill="hold" grpId="0" nodeType="withEffect">
                                  <p:stCondLst>
                                    <p:cond delay="500"/>
                                  </p:stCondLst>
                                  <p:iterate>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4"/>
                </p:tgtEl>
              </p:cMediaNode>
            </p:audio>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descr="Close-up of a man and woman chemistry research scientists working in lab wearing safety goggles and lab coats">
            <a:extLst>
              <a:ext uri="{FF2B5EF4-FFF2-40B4-BE49-F238E27FC236}">
                <a16:creationId xmlns:a16="http://schemas.microsoft.com/office/drawing/2014/main" id="{AA72DCE6-5EDF-4DEF-8129-F860BC71FA01}"/>
              </a:ext>
            </a:extLst>
          </p:cNvPr>
          <p:cNvPicPr>
            <a:picLocks noGrp="1" noChangeAspect="1"/>
          </p:cNvPicPr>
          <p:nvPr>
            <p:ph sz="half" idx="1"/>
          </p:nvPr>
        </p:nvPicPr>
        <p:blipFill>
          <a:blip r:embed="rId5"/>
          <a:srcRect l="18695" r="2" b="2"/>
          <a:stretch/>
        </p:blipFill>
        <p:spPr>
          <a:xfrm>
            <a:off x="5671128" y="914399"/>
            <a:ext cx="6520872" cy="5353521"/>
          </a:xfrm>
          <a:prstGeom prst="rect">
            <a:avLst/>
          </a:prstGeom>
        </p:spPr>
      </p:pic>
      <p:cxnSp>
        <p:nvCxnSpPr>
          <p:cNvPr id="14" name="Straight Connector 13">
            <a:extLst>
              <a:ext uri="{FF2B5EF4-FFF2-40B4-BE49-F238E27FC236}">
                <a16:creationId xmlns:a16="http://schemas.microsoft.com/office/drawing/2014/main" id="{92025DBA-8780-9CA0-2826-FF6E3BD1A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672328" y="6267921"/>
            <a:ext cx="6519672" cy="2"/>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958A878E-75A8-A190-67B0-260080DF043B}"/>
              </a:ext>
            </a:extLst>
          </p:cNvPr>
          <p:cNvSpPr>
            <a:spLocks noGrp="1"/>
          </p:cNvSpPr>
          <p:nvPr>
            <p:ph type="title"/>
          </p:nvPr>
        </p:nvSpPr>
        <p:spPr>
          <a:xfrm>
            <a:off x="640079" y="914400"/>
            <a:ext cx="4261104" cy="1097280"/>
          </a:xfrm>
        </p:spPr>
        <p:txBody>
          <a:bodyPr vert="horz" lIns="91440" tIns="45720" rIns="91440" bIns="45720" rtlCol="0" anchor="t">
            <a:normAutofit/>
          </a:bodyPr>
          <a:lstStyle/>
          <a:p>
            <a:pPr>
              <a:lnSpc>
                <a:spcPct val="100000"/>
              </a:lnSpc>
            </a:pPr>
            <a:r>
              <a:rPr lang="en-US" sz="3600" b="1"/>
              <a:t>Time to Get Practical</a:t>
            </a:r>
          </a:p>
        </p:txBody>
      </p:sp>
      <p:sp>
        <p:nvSpPr>
          <p:cNvPr id="4" name="Marcador de contenido 3">
            <a:extLst>
              <a:ext uri="{FF2B5EF4-FFF2-40B4-BE49-F238E27FC236}">
                <a16:creationId xmlns:a16="http://schemas.microsoft.com/office/drawing/2014/main" id="{92F53B15-5127-15C5-5429-A6313805017A}"/>
              </a:ext>
            </a:extLst>
          </p:cNvPr>
          <p:cNvSpPr>
            <a:spLocks noGrp="1"/>
          </p:cNvSpPr>
          <p:nvPr>
            <p:ph sz="half" idx="2"/>
          </p:nvPr>
        </p:nvSpPr>
        <p:spPr>
          <a:xfrm>
            <a:off x="640079" y="2176036"/>
            <a:ext cx="4261104" cy="4121887"/>
          </a:xfrm>
        </p:spPr>
        <p:txBody>
          <a:bodyPr vert="horz" lIns="91440" tIns="45720" rIns="91440" bIns="45720" rtlCol="0">
            <a:normAutofit/>
          </a:bodyPr>
          <a:lstStyle/>
          <a:p>
            <a:pPr>
              <a:lnSpc>
                <a:spcPct val="120000"/>
              </a:lnSpc>
              <a:buSzPct val="87000"/>
            </a:pPr>
            <a:r>
              <a:rPr lang="en-US" dirty="0"/>
              <a:t>Let's put what we've learned into practice</a:t>
            </a:r>
          </a:p>
          <a:p>
            <a:pPr>
              <a:lnSpc>
                <a:spcPct val="120000"/>
              </a:lnSpc>
              <a:buSzPct val="87000"/>
            </a:pPr>
            <a:r>
              <a:rPr lang="en-US" dirty="0"/>
              <a:t>Engage in hands-on activities to reinforce learning</a:t>
            </a:r>
          </a:p>
          <a:p>
            <a:pPr>
              <a:lnSpc>
                <a:spcPct val="120000"/>
              </a:lnSpc>
              <a:buSzPct val="87000"/>
            </a:pPr>
            <a:r>
              <a:rPr lang="en-US" dirty="0"/>
              <a:t>Experiment with new ideas and concepts</a:t>
            </a:r>
          </a:p>
        </p:txBody>
      </p:sp>
      <p:pic>
        <p:nvPicPr>
          <p:cNvPr id="17" name="Audio 16">
            <a:hlinkClick r:id="" action="ppaction://media"/>
            <a:extLst>
              <a:ext uri="{FF2B5EF4-FFF2-40B4-BE49-F238E27FC236}">
                <a16:creationId xmlns:a16="http://schemas.microsoft.com/office/drawing/2014/main" id="{4B1786B2-4052-4717-7094-02F58132C36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18672355"/>
      </p:ext>
    </p:extLst>
  </p:cSld>
  <p:clrMapOvr>
    <a:masterClrMapping/>
  </p:clrMapOvr>
  <mc:AlternateContent xmlns:mc="http://schemas.openxmlformats.org/markup-compatibility/2006">
    <mc:Choice xmlns:p14="http://schemas.microsoft.com/office/powerpoint/2010/main" Requires="p14">
      <p:transition spd="slow" p14:dur="2000" advTm="13553"/>
    </mc:Choice>
    <mc:Fallback>
      <p:transition spd="slow" advTm="13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406BD704-01C2-4341-B99A-116CC7EC5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descr="Several laptops suspended in midair">
            <a:extLst>
              <a:ext uri="{FF2B5EF4-FFF2-40B4-BE49-F238E27FC236}">
                <a16:creationId xmlns:a16="http://schemas.microsoft.com/office/drawing/2014/main" id="{BA028A61-2CBB-48B9-AD2F-8FC97D99F147}"/>
              </a:ext>
            </a:extLst>
          </p:cNvPr>
          <p:cNvPicPr>
            <a:picLocks noGrp="1" noChangeAspect="1"/>
          </p:cNvPicPr>
          <p:nvPr>
            <p:ph sz="half" idx="1"/>
          </p:nvPr>
        </p:nvPicPr>
        <p:blipFill>
          <a:blip r:embed="rId5"/>
          <a:srcRect t="1353" b="2081"/>
          <a:stretch/>
        </p:blipFill>
        <p:spPr>
          <a:xfrm>
            <a:off x="20" y="10"/>
            <a:ext cx="12191980" cy="6857990"/>
          </a:xfrm>
          <a:prstGeom prst="rect">
            <a:avLst/>
          </a:prstGeom>
        </p:spPr>
      </p:pic>
      <p:sp useBgFill="1">
        <p:nvSpPr>
          <p:cNvPr id="14" name="Rectangle 13">
            <a:extLst>
              <a:ext uri="{FF2B5EF4-FFF2-40B4-BE49-F238E27FC236}">
                <a16:creationId xmlns:a16="http://schemas.microsoft.com/office/drawing/2014/main" id="{0225C01B-A296-4FAA-AA46-794F27DF6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94" y="979075"/>
            <a:ext cx="5777024" cy="5074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057ECD9-24BD-E7E7-4EA9-B33C4A87D63E}"/>
              </a:ext>
            </a:extLst>
          </p:cNvPr>
          <p:cNvSpPr>
            <a:spLocks noGrp="1"/>
          </p:cNvSpPr>
          <p:nvPr>
            <p:ph type="title"/>
          </p:nvPr>
        </p:nvSpPr>
        <p:spPr>
          <a:xfrm>
            <a:off x="1049451" y="1352492"/>
            <a:ext cx="4665540" cy="1143000"/>
          </a:xfrm>
        </p:spPr>
        <p:txBody>
          <a:bodyPr vert="horz" lIns="91440" tIns="45720" rIns="91440" bIns="45720" rtlCol="0" anchor="t">
            <a:normAutofit fontScale="90000"/>
          </a:bodyPr>
          <a:lstStyle/>
          <a:p>
            <a:pPr>
              <a:lnSpc>
                <a:spcPct val="100000"/>
              </a:lnSpc>
            </a:pPr>
            <a:r>
              <a:rPr lang="en-US" sz="4000" b="1" dirty="0"/>
              <a:t>Review of What we learned</a:t>
            </a:r>
          </a:p>
        </p:txBody>
      </p:sp>
      <p:sp>
        <p:nvSpPr>
          <p:cNvPr id="4" name="Marcador de contenido 3">
            <a:extLst>
              <a:ext uri="{FF2B5EF4-FFF2-40B4-BE49-F238E27FC236}">
                <a16:creationId xmlns:a16="http://schemas.microsoft.com/office/drawing/2014/main" id="{9C95805A-D693-71AF-5E3B-840FB7F5B77A}"/>
              </a:ext>
            </a:extLst>
          </p:cNvPr>
          <p:cNvSpPr>
            <a:spLocks noGrp="1"/>
          </p:cNvSpPr>
          <p:nvPr>
            <p:ph sz="half" idx="2"/>
          </p:nvPr>
        </p:nvSpPr>
        <p:spPr>
          <a:xfrm>
            <a:off x="1049454" y="2662356"/>
            <a:ext cx="4665546" cy="3057911"/>
          </a:xfrm>
        </p:spPr>
        <p:txBody>
          <a:bodyPr vert="horz" lIns="91440" tIns="45720" rIns="91440" bIns="45720" rtlCol="0">
            <a:normAutofit/>
          </a:bodyPr>
          <a:lstStyle/>
          <a:p>
            <a:pPr>
              <a:lnSpc>
                <a:spcPct val="110000"/>
              </a:lnSpc>
              <a:buSzPct val="87000"/>
            </a:pPr>
            <a:r>
              <a:rPr lang="en-US" sz="1500" dirty="0"/>
              <a:t>Computing is the automated processing of information.</a:t>
            </a:r>
          </a:p>
          <a:p>
            <a:pPr>
              <a:lnSpc>
                <a:spcPct val="110000"/>
              </a:lnSpc>
              <a:buSzPct val="87000"/>
            </a:pPr>
            <a:r>
              <a:rPr lang="en-US" sz="1500" dirty="0"/>
              <a:t>Computing is used in almost every industry.</a:t>
            </a:r>
          </a:p>
          <a:p>
            <a:pPr>
              <a:lnSpc>
                <a:spcPct val="110000"/>
              </a:lnSpc>
              <a:buSzPct val="87000"/>
            </a:pPr>
            <a:r>
              <a:rPr lang="en-US" sz="1500" dirty="0"/>
              <a:t>Hardware and software are the two main categories of computer parts.</a:t>
            </a:r>
          </a:p>
          <a:p>
            <a:pPr>
              <a:lnSpc>
                <a:spcPct val="110000"/>
              </a:lnSpc>
              <a:buSzPct val="87000"/>
            </a:pPr>
            <a:r>
              <a:rPr lang="en-US" sz="1500" dirty="0"/>
              <a:t>Turning computers on and off requires specific steps.</a:t>
            </a:r>
          </a:p>
          <a:p>
            <a:pPr>
              <a:lnSpc>
                <a:spcPct val="110000"/>
              </a:lnSpc>
              <a:buSzPct val="87000"/>
            </a:pPr>
            <a:r>
              <a:rPr lang="en-US" sz="1500" dirty="0"/>
              <a:t>The mouse and keyboard are essential components of computing.</a:t>
            </a:r>
          </a:p>
        </p:txBody>
      </p:sp>
      <p:cxnSp>
        <p:nvCxnSpPr>
          <p:cNvPr id="16" name="Straight Connector 15">
            <a:extLst>
              <a:ext uri="{FF2B5EF4-FFF2-40B4-BE49-F238E27FC236}">
                <a16:creationId xmlns:a16="http://schemas.microsoft.com/office/drawing/2014/main" id="{62713E66-598D-4B8A-9D2A-67C7AF46EF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85673" y="979075"/>
            <a:ext cx="0" cy="507492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51" name="Audio 50">
            <a:hlinkClick r:id="" action="ppaction://media"/>
            <a:extLst>
              <a:ext uri="{FF2B5EF4-FFF2-40B4-BE49-F238E27FC236}">
                <a16:creationId xmlns:a16="http://schemas.microsoft.com/office/drawing/2014/main" id="{71EC3297-3818-FE02-1B04-8575903E1C2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77940855"/>
      </p:ext>
    </p:extLst>
  </p:cSld>
  <p:clrMapOvr>
    <a:masterClrMapping/>
  </p:clrMapOvr>
  <mc:AlternateContent xmlns:mc="http://schemas.openxmlformats.org/markup-compatibility/2006">
    <mc:Choice xmlns:p14="http://schemas.microsoft.com/office/powerpoint/2010/main" Requires="p14">
      <p:transition spd="slow" p14:dur="2000" advTm="20941"/>
    </mc:Choice>
    <mc:Fallback>
      <p:transition spd="slow" advTm="20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406BD704-01C2-4341-B99A-116CC7EC5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descr="Computer mouse connected with ring binders">
            <a:extLst>
              <a:ext uri="{FF2B5EF4-FFF2-40B4-BE49-F238E27FC236}">
                <a16:creationId xmlns:a16="http://schemas.microsoft.com/office/drawing/2014/main" id="{A9CFEC45-F8FD-4E1B-A945-5B73CE287983}"/>
              </a:ext>
            </a:extLst>
          </p:cNvPr>
          <p:cNvPicPr>
            <a:picLocks noGrp="1" noChangeAspect="1"/>
          </p:cNvPicPr>
          <p:nvPr>
            <p:ph sz="half" idx="1"/>
          </p:nvPr>
        </p:nvPicPr>
        <p:blipFill>
          <a:blip r:embed="rId5"/>
          <a:srcRect b="25000"/>
          <a:stretch/>
        </p:blipFill>
        <p:spPr>
          <a:xfrm>
            <a:off x="20" y="10"/>
            <a:ext cx="12191980" cy="6857990"/>
          </a:xfrm>
          <a:prstGeom prst="rect">
            <a:avLst/>
          </a:prstGeom>
        </p:spPr>
      </p:pic>
      <p:sp useBgFill="1">
        <p:nvSpPr>
          <p:cNvPr id="14" name="Rectangle 13">
            <a:extLst>
              <a:ext uri="{FF2B5EF4-FFF2-40B4-BE49-F238E27FC236}">
                <a16:creationId xmlns:a16="http://schemas.microsoft.com/office/drawing/2014/main" id="{0225C01B-A296-4FAA-AA46-794F27DF6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94" y="979075"/>
            <a:ext cx="5777024" cy="5074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FC39511-3E84-7D65-1FB2-7C330CF62ECE}"/>
              </a:ext>
            </a:extLst>
          </p:cNvPr>
          <p:cNvSpPr>
            <a:spLocks noGrp="1"/>
          </p:cNvSpPr>
          <p:nvPr>
            <p:ph type="title"/>
          </p:nvPr>
        </p:nvSpPr>
        <p:spPr>
          <a:xfrm>
            <a:off x="1049451" y="1352492"/>
            <a:ext cx="4665540" cy="1143000"/>
          </a:xfrm>
        </p:spPr>
        <p:txBody>
          <a:bodyPr vert="horz" lIns="91440" tIns="45720" rIns="91440" bIns="45720" rtlCol="0" anchor="t">
            <a:normAutofit/>
          </a:bodyPr>
          <a:lstStyle/>
          <a:p>
            <a:pPr>
              <a:lnSpc>
                <a:spcPct val="100000"/>
              </a:lnSpc>
            </a:pPr>
            <a:r>
              <a:rPr lang="en-US" sz="4000" b="1"/>
              <a:t>Agenda</a:t>
            </a:r>
          </a:p>
        </p:txBody>
      </p:sp>
      <p:sp>
        <p:nvSpPr>
          <p:cNvPr id="4" name="Marcador de contenido 3">
            <a:extLst>
              <a:ext uri="{FF2B5EF4-FFF2-40B4-BE49-F238E27FC236}">
                <a16:creationId xmlns:a16="http://schemas.microsoft.com/office/drawing/2014/main" id="{A2D70750-1578-BE1E-B9FA-C1BB0C5AFC6F}"/>
              </a:ext>
            </a:extLst>
          </p:cNvPr>
          <p:cNvSpPr>
            <a:spLocks noGrp="1"/>
          </p:cNvSpPr>
          <p:nvPr>
            <p:ph sz="half" idx="2"/>
          </p:nvPr>
        </p:nvSpPr>
        <p:spPr>
          <a:xfrm>
            <a:off x="1049454" y="2662356"/>
            <a:ext cx="4665546" cy="3057911"/>
          </a:xfrm>
        </p:spPr>
        <p:txBody>
          <a:bodyPr vert="horz" lIns="91440" tIns="45720" rIns="91440" bIns="45720" rtlCol="0">
            <a:normAutofit/>
          </a:bodyPr>
          <a:lstStyle/>
          <a:p>
            <a:pPr>
              <a:lnSpc>
                <a:spcPct val="120000"/>
              </a:lnSpc>
              <a:buSzPct val="87000"/>
            </a:pPr>
            <a:r>
              <a:rPr lang="en-US" dirty="0"/>
              <a:t>Introduction to Computing</a:t>
            </a:r>
          </a:p>
          <a:p>
            <a:pPr>
              <a:lnSpc>
                <a:spcPct val="120000"/>
              </a:lnSpc>
              <a:buSzPct val="87000"/>
            </a:pPr>
            <a:r>
              <a:rPr lang="en-US" dirty="0"/>
              <a:t>Computer Basics</a:t>
            </a:r>
          </a:p>
          <a:p>
            <a:pPr>
              <a:lnSpc>
                <a:spcPct val="120000"/>
              </a:lnSpc>
              <a:buSzPct val="87000"/>
            </a:pPr>
            <a:r>
              <a:rPr lang="en-US" dirty="0"/>
              <a:t>Office Applications</a:t>
            </a:r>
          </a:p>
          <a:p>
            <a:pPr>
              <a:lnSpc>
                <a:spcPct val="120000"/>
              </a:lnSpc>
              <a:buSzPct val="87000"/>
            </a:pPr>
            <a:r>
              <a:rPr lang="en-US" dirty="0"/>
              <a:t>Practical and Review</a:t>
            </a:r>
          </a:p>
        </p:txBody>
      </p:sp>
      <p:cxnSp>
        <p:nvCxnSpPr>
          <p:cNvPr id="16" name="Straight Connector 15">
            <a:extLst>
              <a:ext uri="{FF2B5EF4-FFF2-40B4-BE49-F238E27FC236}">
                <a16:creationId xmlns:a16="http://schemas.microsoft.com/office/drawing/2014/main" id="{62713E66-598D-4B8A-9D2A-67C7AF46EF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85673" y="979075"/>
            <a:ext cx="0" cy="507492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37" name="Audio 36">
            <a:hlinkClick r:id="" action="ppaction://media"/>
            <a:extLst>
              <a:ext uri="{FF2B5EF4-FFF2-40B4-BE49-F238E27FC236}">
                <a16:creationId xmlns:a16="http://schemas.microsoft.com/office/drawing/2014/main" id="{F961A18D-AF13-C514-6477-B53027B94B4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64441113"/>
      </p:ext>
    </p:extLst>
  </p:cSld>
  <p:clrMapOvr>
    <a:masterClrMapping/>
  </p:clrMapOvr>
  <mc:AlternateContent xmlns:mc="http://schemas.openxmlformats.org/markup-compatibility/2006">
    <mc:Choice xmlns:p14="http://schemas.microsoft.com/office/powerpoint/2010/main" Requires="p14">
      <p:transition spd="slow" p14:dur="2000" advTm="13704"/>
    </mc:Choice>
    <mc:Fallback>
      <p:transition spd="slow" advTm="13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descr="LaptopFor the screen with clipping paths">
            <a:extLst>
              <a:ext uri="{FF2B5EF4-FFF2-40B4-BE49-F238E27FC236}">
                <a16:creationId xmlns:a16="http://schemas.microsoft.com/office/drawing/2014/main" id="{BEC92633-85ED-43AC-80F7-F058FAAF5A7F}"/>
              </a:ext>
            </a:extLst>
          </p:cNvPr>
          <p:cNvPicPr>
            <a:picLocks noGrp="1" noChangeAspect="1"/>
          </p:cNvPicPr>
          <p:nvPr>
            <p:ph sz="half" idx="1"/>
          </p:nvPr>
        </p:nvPicPr>
        <p:blipFill>
          <a:blip r:embed="rId5"/>
          <a:srcRect l="15923"/>
          <a:stretch/>
        </p:blipFill>
        <p:spPr>
          <a:xfrm>
            <a:off x="20" y="10"/>
            <a:ext cx="4857871" cy="6857990"/>
          </a:xfrm>
          <a:prstGeom prst="rect">
            <a:avLst/>
          </a:prstGeom>
        </p:spPr>
      </p:pic>
      <p:cxnSp>
        <p:nvCxnSpPr>
          <p:cNvPr id="14" name="Straight Connector 13">
            <a:extLst>
              <a:ext uri="{FF2B5EF4-FFF2-40B4-BE49-F238E27FC236}">
                <a16:creationId xmlns:a16="http://schemas.microsoft.com/office/drawing/2014/main" id="{691422F5-4221-4812-AFD9-5479C6D60A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80905" y="1031005"/>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D36D4B3E-306E-612C-0F74-0E46C570B892}"/>
              </a:ext>
            </a:extLst>
          </p:cNvPr>
          <p:cNvSpPr>
            <a:spLocks noGrp="1"/>
          </p:cNvSpPr>
          <p:nvPr>
            <p:ph type="title"/>
          </p:nvPr>
        </p:nvSpPr>
        <p:spPr>
          <a:xfrm>
            <a:off x="5496821" y="1371600"/>
            <a:ext cx="6034187" cy="1097280"/>
          </a:xfrm>
        </p:spPr>
        <p:txBody>
          <a:bodyPr vert="horz" lIns="91440" tIns="45720" rIns="91440" bIns="45720" rtlCol="0" anchor="t">
            <a:normAutofit/>
          </a:bodyPr>
          <a:lstStyle/>
          <a:p>
            <a:pPr>
              <a:lnSpc>
                <a:spcPct val="100000"/>
              </a:lnSpc>
            </a:pPr>
            <a:r>
              <a:rPr lang="en-US" sz="4000" b="1"/>
              <a:t>Introduction to Computing</a:t>
            </a:r>
          </a:p>
        </p:txBody>
      </p:sp>
      <p:sp>
        <p:nvSpPr>
          <p:cNvPr id="4" name="Marcador de contenido 3">
            <a:extLst>
              <a:ext uri="{FF2B5EF4-FFF2-40B4-BE49-F238E27FC236}">
                <a16:creationId xmlns:a16="http://schemas.microsoft.com/office/drawing/2014/main" id="{F517EE85-ED3D-1061-7800-AB7581C9AB69}"/>
              </a:ext>
            </a:extLst>
          </p:cNvPr>
          <p:cNvSpPr>
            <a:spLocks noGrp="1"/>
          </p:cNvSpPr>
          <p:nvPr>
            <p:ph sz="half" idx="2"/>
          </p:nvPr>
        </p:nvSpPr>
        <p:spPr>
          <a:xfrm>
            <a:off x="5496821" y="2633236"/>
            <a:ext cx="6034187" cy="3664687"/>
          </a:xfrm>
        </p:spPr>
        <p:txBody>
          <a:bodyPr vert="horz" lIns="91440" tIns="45720" rIns="91440" bIns="45720" rtlCol="0">
            <a:normAutofit/>
          </a:bodyPr>
          <a:lstStyle/>
          <a:p>
            <a:pPr>
              <a:lnSpc>
                <a:spcPct val="110000"/>
              </a:lnSpc>
              <a:buSzPct val="87000"/>
            </a:pPr>
            <a:r>
              <a:rPr lang="en-US" sz="2400"/>
              <a:t>Computing is the science of automating information processing using electronic devices and computer systems.</a:t>
            </a:r>
          </a:p>
          <a:p>
            <a:pPr>
              <a:lnSpc>
                <a:spcPct val="110000"/>
              </a:lnSpc>
              <a:buSzPct val="87000"/>
            </a:pPr>
            <a:r>
              <a:rPr lang="en-US" sz="2400"/>
              <a:t>Computing involves operating and programming computers.</a:t>
            </a:r>
          </a:p>
          <a:p>
            <a:pPr>
              <a:lnSpc>
                <a:spcPct val="110000"/>
              </a:lnSpc>
              <a:buSzPct val="87000"/>
            </a:pPr>
            <a:r>
              <a:rPr lang="en-US" sz="2400"/>
              <a:t>Computing is essential in modern society, with applications in almost every industry.</a:t>
            </a:r>
          </a:p>
        </p:txBody>
      </p:sp>
      <p:pic>
        <p:nvPicPr>
          <p:cNvPr id="19" name="Audio 18">
            <a:hlinkClick r:id="" action="ppaction://media"/>
            <a:extLst>
              <a:ext uri="{FF2B5EF4-FFF2-40B4-BE49-F238E27FC236}">
                <a16:creationId xmlns:a16="http://schemas.microsoft.com/office/drawing/2014/main" id="{1925F1C9-9235-CD7F-17AA-86C08B9D5DA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45877491"/>
      </p:ext>
    </p:extLst>
  </p:cSld>
  <p:clrMapOvr>
    <a:masterClrMapping/>
  </p:clrMapOvr>
  <mc:AlternateContent xmlns:mc="http://schemas.openxmlformats.org/markup-compatibility/2006">
    <mc:Choice xmlns:p14="http://schemas.microsoft.com/office/powerpoint/2010/main" Requires="p14">
      <p:transition spd="slow" p14:dur="2000" advTm="27496"/>
    </mc:Choice>
    <mc:Fallback>
      <p:transition spd="slow" advTm="27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7E82D77-D530-5BD5-92F6-9F8D3FA752C5}"/>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sz="4100" b="1"/>
              <a:t>How We Use Computing in Our Daily Lives</a:t>
            </a:r>
          </a:p>
        </p:txBody>
      </p:sp>
      <p:sp>
        <p:nvSpPr>
          <p:cNvPr id="4" name="Marcador de contenido 3">
            <a:extLst>
              <a:ext uri="{FF2B5EF4-FFF2-40B4-BE49-F238E27FC236}">
                <a16:creationId xmlns:a16="http://schemas.microsoft.com/office/drawing/2014/main" id="{94B5BDB4-8ABA-8056-3CF5-F0775D2475C3}"/>
              </a:ext>
            </a:extLst>
          </p:cNvPr>
          <p:cNvSpPr>
            <a:spLocks noGrp="1"/>
          </p:cNvSpPr>
          <p:nvPr>
            <p:ph sz="half" idx="2"/>
          </p:nvPr>
        </p:nvSpPr>
        <p:spPr>
          <a:xfrm>
            <a:off x="838200" y="2333297"/>
            <a:ext cx="4619621" cy="3843666"/>
          </a:xfrm>
        </p:spPr>
        <p:txBody>
          <a:bodyPr vert="horz" lIns="91440" tIns="45720" rIns="91440" bIns="45720" rtlCol="0">
            <a:normAutofit/>
          </a:bodyPr>
          <a:lstStyle/>
          <a:p>
            <a:pPr>
              <a:buSzPct val="87000"/>
            </a:pPr>
            <a:r>
              <a:rPr lang="en-US" sz="2000"/>
              <a:t>Communications: Email, Social Networks</a:t>
            </a:r>
          </a:p>
          <a:p>
            <a:pPr>
              <a:buSzPct val="87000"/>
            </a:pPr>
            <a:r>
              <a:rPr lang="en-US" sz="2000"/>
              <a:t>Entertainment: Video Games, Music, Movies</a:t>
            </a:r>
          </a:p>
          <a:p>
            <a:pPr>
              <a:buSzPct val="87000"/>
            </a:pPr>
            <a:r>
              <a:rPr lang="en-US" sz="2000"/>
              <a:t>Education: Online Learning, Research</a:t>
            </a:r>
          </a:p>
          <a:p>
            <a:pPr>
              <a:buSzPct val="87000"/>
            </a:pPr>
            <a:r>
              <a:rPr lang="en-US" sz="2000"/>
              <a:t>Work: Managing Projects, Using Office Software</a:t>
            </a:r>
          </a:p>
        </p:txBody>
      </p:sp>
      <p:pic>
        <p:nvPicPr>
          <p:cNvPr id="5" name="Marcador de contenido 4" descr="Cell phone in front of a blue background">
            <a:extLst>
              <a:ext uri="{FF2B5EF4-FFF2-40B4-BE49-F238E27FC236}">
                <a16:creationId xmlns:a16="http://schemas.microsoft.com/office/drawing/2014/main" id="{34D5028D-AEEB-44D8-9B56-2CF271AACF02}"/>
              </a:ext>
            </a:extLst>
          </p:cNvPr>
          <p:cNvPicPr>
            <a:picLocks noGrp="1" noChangeAspect="1"/>
          </p:cNvPicPr>
          <p:nvPr>
            <p:ph sz="half" idx="1"/>
          </p:nvPr>
        </p:nvPicPr>
        <p:blipFill>
          <a:blip r:embed="rId5"/>
          <a:srcRect l="10064" r="11034"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13" name="Audio 12">
            <a:hlinkClick r:id="" action="ppaction://media"/>
            <a:extLst>
              <a:ext uri="{FF2B5EF4-FFF2-40B4-BE49-F238E27FC236}">
                <a16:creationId xmlns:a16="http://schemas.microsoft.com/office/drawing/2014/main" id="{629E9CCB-02DF-D3FD-2C57-C88CE2D4D52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70363213"/>
      </p:ext>
    </p:extLst>
  </p:cSld>
  <p:clrMapOvr>
    <a:masterClrMapping/>
  </p:clrMapOvr>
  <mc:AlternateContent xmlns:mc="http://schemas.openxmlformats.org/markup-compatibility/2006">
    <mc:Choice xmlns:p14="http://schemas.microsoft.com/office/powerpoint/2010/main" Requires="p14">
      <p:transition spd="slow" p14:dur="2000" advTm="28712"/>
    </mc:Choice>
    <mc:Fallback>
      <p:transition spd="slow" advTm="28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F04C4C3-0B6C-FBF2-68B2-BC011C648B51}"/>
              </a:ext>
            </a:extLst>
          </p:cNvPr>
          <p:cNvSpPr>
            <a:spLocks noGrp="1"/>
          </p:cNvSpPr>
          <p:nvPr>
            <p:ph type="title"/>
          </p:nvPr>
        </p:nvSpPr>
        <p:spPr>
          <a:xfrm>
            <a:off x="1946564" y="1249217"/>
            <a:ext cx="8298873" cy="2258284"/>
          </a:xfrm>
        </p:spPr>
        <p:txBody>
          <a:bodyPr vert="horz" lIns="91440" tIns="45720" rIns="91440" bIns="45720" rtlCol="0" anchor="b">
            <a:normAutofit/>
          </a:bodyPr>
          <a:lstStyle/>
          <a:p>
            <a:pPr algn="ctr">
              <a:lnSpc>
                <a:spcPct val="100000"/>
              </a:lnSpc>
            </a:pPr>
            <a:r>
              <a:rPr lang="en-US" sz="6600" b="1" dirty="0"/>
              <a:t>Computer Basics</a:t>
            </a:r>
          </a:p>
        </p:txBody>
      </p:sp>
      <p:cxnSp>
        <p:nvCxnSpPr>
          <p:cNvPr id="11" name="Straight Connector 10">
            <a:extLst>
              <a:ext uri="{FF2B5EF4-FFF2-40B4-BE49-F238E27FC236}">
                <a16:creationId xmlns:a16="http://schemas.microsoft.com/office/drawing/2014/main" id="{5E10C1D6-7EDE-467F-89EA-E0244EB623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0240" y="4290504"/>
            <a:ext cx="731520"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5" name="Audio 14">
            <a:hlinkClick r:id="" action="ppaction://media"/>
            <a:extLst>
              <a:ext uri="{FF2B5EF4-FFF2-40B4-BE49-F238E27FC236}">
                <a16:creationId xmlns:a16="http://schemas.microsoft.com/office/drawing/2014/main" id="{4B1432B5-0685-2612-1A50-F5732D6EF8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43390469"/>
      </p:ext>
    </p:extLst>
  </p:cSld>
  <p:clrMapOvr>
    <a:masterClrMapping/>
  </p:clrMapOvr>
  <mc:AlternateContent xmlns:mc="http://schemas.openxmlformats.org/markup-compatibility/2006">
    <mc:Choice xmlns:p14="http://schemas.microsoft.com/office/powerpoint/2010/main" Requires="p14">
      <p:transition spd="slow" p14:dur="2000" advTm="3250"/>
    </mc:Choice>
    <mc:Fallback>
      <p:transition spd="slow" advTm="3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10" presetClass="entr" presetSubtype="0" fill="hold" grpId="0" nodeType="withEffect">
                                  <p:stCondLst>
                                    <p:cond delay="5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5"/>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406BD704-01C2-4341-B99A-116CC7EC5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descr="Computer workstation pc technology isolated">
            <a:extLst>
              <a:ext uri="{FF2B5EF4-FFF2-40B4-BE49-F238E27FC236}">
                <a16:creationId xmlns:a16="http://schemas.microsoft.com/office/drawing/2014/main" id="{0860F7D5-DA9F-4569-9497-B74F893921F6}"/>
              </a:ext>
            </a:extLst>
          </p:cNvPr>
          <p:cNvPicPr>
            <a:picLocks noGrp="1" noChangeAspect="1"/>
          </p:cNvPicPr>
          <p:nvPr>
            <p:ph sz="half" idx="1"/>
          </p:nvPr>
        </p:nvPicPr>
        <p:blipFill>
          <a:blip r:embed="rId5"/>
          <a:srcRect t="15778" b="9223"/>
          <a:stretch/>
        </p:blipFill>
        <p:spPr>
          <a:xfrm>
            <a:off x="20" y="10"/>
            <a:ext cx="12191980" cy="6857990"/>
          </a:xfrm>
          <a:prstGeom prst="rect">
            <a:avLst/>
          </a:prstGeom>
        </p:spPr>
      </p:pic>
      <p:sp useBgFill="1">
        <p:nvSpPr>
          <p:cNvPr id="14" name="Rectangle 13">
            <a:extLst>
              <a:ext uri="{FF2B5EF4-FFF2-40B4-BE49-F238E27FC236}">
                <a16:creationId xmlns:a16="http://schemas.microsoft.com/office/drawing/2014/main" id="{0225C01B-A296-4FAA-AA46-794F27DF6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94" y="979075"/>
            <a:ext cx="5777024" cy="5074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670286F-A38E-DF97-1A7B-B948B29BD8A5}"/>
              </a:ext>
            </a:extLst>
          </p:cNvPr>
          <p:cNvSpPr>
            <a:spLocks noGrp="1"/>
          </p:cNvSpPr>
          <p:nvPr>
            <p:ph type="title"/>
          </p:nvPr>
        </p:nvSpPr>
        <p:spPr>
          <a:xfrm>
            <a:off x="1049451" y="1352492"/>
            <a:ext cx="4665540" cy="1143000"/>
          </a:xfrm>
        </p:spPr>
        <p:txBody>
          <a:bodyPr vert="horz" lIns="91440" tIns="45720" rIns="91440" bIns="45720" rtlCol="0" anchor="t">
            <a:normAutofit/>
          </a:bodyPr>
          <a:lstStyle/>
          <a:p>
            <a:pPr>
              <a:lnSpc>
                <a:spcPct val="100000"/>
              </a:lnSpc>
            </a:pPr>
            <a:r>
              <a:rPr lang="en-US" sz="4000" b="1"/>
              <a:t>Computer Parts</a:t>
            </a:r>
          </a:p>
        </p:txBody>
      </p:sp>
      <p:sp>
        <p:nvSpPr>
          <p:cNvPr id="4" name="Marcador de contenido 3">
            <a:extLst>
              <a:ext uri="{FF2B5EF4-FFF2-40B4-BE49-F238E27FC236}">
                <a16:creationId xmlns:a16="http://schemas.microsoft.com/office/drawing/2014/main" id="{86F14D9A-810E-FD31-9857-0DF685EA6609}"/>
              </a:ext>
            </a:extLst>
          </p:cNvPr>
          <p:cNvSpPr>
            <a:spLocks noGrp="1"/>
          </p:cNvSpPr>
          <p:nvPr>
            <p:ph sz="half" idx="2"/>
          </p:nvPr>
        </p:nvSpPr>
        <p:spPr>
          <a:xfrm>
            <a:off x="1049454" y="2662356"/>
            <a:ext cx="4665546" cy="3057911"/>
          </a:xfrm>
        </p:spPr>
        <p:txBody>
          <a:bodyPr vert="horz" lIns="91440" tIns="45720" rIns="91440" bIns="45720" rtlCol="0">
            <a:normAutofit/>
          </a:bodyPr>
          <a:lstStyle/>
          <a:p>
            <a:pPr>
              <a:lnSpc>
                <a:spcPct val="110000"/>
              </a:lnSpc>
              <a:buSzPct val="87000"/>
            </a:pPr>
            <a:r>
              <a:rPr lang="en-US" sz="1800"/>
              <a:t>Computers are essential tools in computing</a:t>
            </a:r>
          </a:p>
          <a:p>
            <a:pPr>
              <a:lnSpc>
                <a:spcPct val="110000"/>
              </a:lnSpc>
              <a:buSzPct val="87000"/>
            </a:pPr>
            <a:r>
              <a:rPr lang="en-US" sz="1800"/>
              <a:t>Hardware and software are the two main categories of computer parts</a:t>
            </a:r>
          </a:p>
          <a:p>
            <a:pPr>
              <a:lnSpc>
                <a:spcPct val="110000"/>
              </a:lnSpc>
              <a:buSzPct val="87000"/>
            </a:pPr>
            <a:r>
              <a:rPr lang="en-US" sz="1800"/>
              <a:t>Hardware includes components like CPU, Monitor, Keyboard, Mouse, and Hard Drive</a:t>
            </a:r>
          </a:p>
          <a:p>
            <a:pPr>
              <a:lnSpc>
                <a:spcPct val="110000"/>
              </a:lnSpc>
              <a:buSzPct val="87000"/>
            </a:pPr>
            <a:r>
              <a:rPr lang="en-US" sz="1800"/>
              <a:t>Software includes Operating systems and Applications</a:t>
            </a:r>
          </a:p>
        </p:txBody>
      </p:sp>
      <p:cxnSp>
        <p:nvCxnSpPr>
          <p:cNvPr id="16" name="Straight Connector 15">
            <a:extLst>
              <a:ext uri="{FF2B5EF4-FFF2-40B4-BE49-F238E27FC236}">
                <a16:creationId xmlns:a16="http://schemas.microsoft.com/office/drawing/2014/main" id="{62713E66-598D-4B8A-9D2A-67C7AF46EF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85673" y="979075"/>
            <a:ext cx="0" cy="507492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22" name="Audio 21">
            <a:hlinkClick r:id="" action="ppaction://media"/>
            <a:extLst>
              <a:ext uri="{FF2B5EF4-FFF2-40B4-BE49-F238E27FC236}">
                <a16:creationId xmlns:a16="http://schemas.microsoft.com/office/drawing/2014/main" id="{11FF231C-0325-7B9A-0030-5401DFE800E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489499"/>
      </p:ext>
    </p:extLst>
  </p:cSld>
  <p:clrMapOvr>
    <a:masterClrMapping/>
  </p:clrMapOvr>
  <mc:AlternateContent xmlns:mc="http://schemas.openxmlformats.org/markup-compatibility/2006">
    <mc:Choice xmlns:p14="http://schemas.microsoft.com/office/powerpoint/2010/main" Requires="p14">
      <p:transition spd="slow" p14:dur="2000" advTm="23400"/>
    </mc:Choice>
    <mc:Fallback>
      <p:transition spd="slow" advTm="23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descr="Power button, close-up.">
            <a:extLst>
              <a:ext uri="{FF2B5EF4-FFF2-40B4-BE49-F238E27FC236}">
                <a16:creationId xmlns:a16="http://schemas.microsoft.com/office/drawing/2014/main" id="{D780040C-8FCB-47FC-B215-ECF1F16C12D0}"/>
              </a:ext>
            </a:extLst>
          </p:cNvPr>
          <p:cNvPicPr>
            <a:picLocks noGrp="1" noChangeAspect="1"/>
          </p:cNvPicPr>
          <p:nvPr>
            <p:ph sz="half" idx="1"/>
          </p:nvPr>
        </p:nvPicPr>
        <p:blipFill>
          <a:blip r:embed="rId5"/>
          <a:srcRect l="3245" r="2637" b="-1"/>
          <a:stretch/>
        </p:blipFill>
        <p:spPr>
          <a:xfrm>
            <a:off x="2522356"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4C5D2AF1-0FCF-3B55-38F4-789C3AD3B074}"/>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b="1"/>
              <a:t>How to Turn On and Off Your Computer</a:t>
            </a:r>
          </a:p>
        </p:txBody>
      </p:sp>
      <p:sp>
        <p:nvSpPr>
          <p:cNvPr id="4" name="Marcador de contenido 3">
            <a:extLst>
              <a:ext uri="{FF2B5EF4-FFF2-40B4-BE49-F238E27FC236}">
                <a16:creationId xmlns:a16="http://schemas.microsoft.com/office/drawing/2014/main" id="{F9A924FB-ADFE-E359-C307-1A49A821DAF9}"/>
              </a:ext>
            </a:extLst>
          </p:cNvPr>
          <p:cNvSpPr>
            <a:spLocks noGrp="1"/>
          </p:cNvSpPr>
          <p:nvPr>
            <p:ph sz="half" idx="2"/>
          </p:nvPr>
        </p:nvSpPr>
        <p:spPr>
          <a:xfrm>
            <a:off x="838200" y="2434201"/>
            <a:ext cx="3822189" cy="3742762"/>
          </a:xfrm>
        </p:spPr>
        <p:txBody>
          <a:bodyPr vert="horz" lIns="91440" tIns="45720" rIns="91440" bIns="45720" rtlCol="0">
            <a:normAutofit/>
          </a:bodyPr>
          <a:lstStyle/>
          <a:p>
            <a:pPr>
              <a:buSzPct val="87000"/>
            </a:pPr>
            <a:r>
              <a:rPr lang="en-US" sz="2000"/>
              <a:t>To turn on your computer, press the power button located on the front or side of your computer.</a:t>
            </a:r>
          </a:p>
          <a:p>
            <a:pPr>
              <a:buSzPct val="87000"/>
            </a:pPr>
            <a:r>
              <a:rPr lang="en-US" sz="2000"/>
              <a:t>To shut down your computer, click on the Start menu located in the bottom left corner of the screen, then click Shut down.</a:t>
            </a:r>
          </a:p>
        </p:txBody>
      </p:sp>
      <p:pic>
        <p:nvPicPr>
          <p:cNvPr id="34" name="Audio 33">
            <a:hlinkClick r:id="" action="ppaction://media"/>
            <a:extLst>
              <a:ext uri="{FF2B5EF4-FFF2-40B4-BE49-F238E27FC236}">
                <a16:creationId xmlns:a16="http://schemas.microsoft.com/office/drawing/2014/main" id="{E32B26A6-FA9E-F454-5F99-FAA4052E507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31424579"/>
      </p:ext>
    </p:extLst>
  </p:cSld>
  <p:clrMapOvr>
    <a:masterClrMapping/>
  </p:clrMapOvr>
  <mc:AlternateContent xmlns:mc="http://schemas.openxmlformats.org/markup-compatibility/2006">
    <mc:Choice xmlns:p14="http://schemas.microsoft.com/office/powerpoint/2010/main" Requires="p14">
      <p:transition spd="slow" p14:dur="2000" advTm="26914"/>
    </mc:Choice>
    <mc:Fallback>
      <p:transition spd="slow" advTm="26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406BD704-01C2-4341-B99A-116CC7EC5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descr="legs of a microprocessor - macro">
            <a:extLst>
              <a:ext uri="{FF2B5EF4-FFF2-40B4-BE49-F238E27FC236}">
                <a16:creationId xmlns:a16="http://schemas.microsoft.com/office/drawing/2014/main" id="{CC58F712-CD10-46B0-A5E2-85E951C32F3B}"/>
              </a:ext>
            </a:extLst>
          </p:cNvPr>
          <p:cNvPicPr>
            <a:picLocks noGrp="1" noChangeAspect="1"/>
          </p:cNvPicPr>
          <p:nvPr>
            <p:ph sz="half" idx="1"/>
          </p:nvPr>
        </p:nvPicPr>
        <p:blipFill>
          <a:blip r:embed="rId5"/>
          <a:srcRect t="15730"/>
          <a:stretch/>
        </p:blipFill>
        <p:spPr>
          <a:xfrm>
            <a:off x="20" y="10"/>
            <a:ext cx="12191980" cy="6857990"/>
          </a:xfrm>
          <a:prstGeom prst="rect">
            <a:avLst/>
          </a:prstGeom>
        </p:spPr>
      </p:pic>
      <p:sp useBgFill="1">
        <p:nvSpPr>
          <p:cNvPr id="14" name="Rectangle 13">
            <a:extLst>
              <a:ext uri="{FF2B5EF4-FFF2-40B4-BE49-F238E27FC236}">
                <a16:creationId xmlns:a16="http://schemas.microsoft.com/office/drawing/2014/main" id="{0225C01B-A296-4FAA-AA46-794F27DF6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94" y="979075"/>
            <a:ext cx="5777024" cy="5074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3A58590-B101-3B0E-04C0-C08D827F93A4}"/>
              </a:ext>
            </a:extLst>
          </p:cNvPr>
          <p:cNvSpPr>
            <a:spLocks noGrp="1"/>
          </p:cNvSpPr>
          <p:nvPr>
            <p:ph type="title"/>
          </p:nvPr>
        </p:nvSpPr>
        <p:spPr>
          <a:xfrm>
            <a:off x="1049451" y="1352492"/>
            <a:ext cx="4665540" cy="1143000"/>
          </a:xfrm>
        </p:spPr>
        <p:txBody>
          <a:bodyPr vert="horz" lIns="91440" tIns="45720" rIns="91440" bIns="45720" rtlCol="0" anchor="t">
            <a:normAutofit/>
          </a:bodyPr>
          <a:lstStyle/>
          <a:p>
            <a:pPr>
              <a:lnSpc>
                <a:spcPct val="100000"/>
              </a:lnSpc>
            </a:pPr>
            <a:r>
              <a:rPr lang="en-US" sz="4000" b="1"/>
              <a:t>Mouse Basics</a:t>
            </a:r>
          </a:p>
        </p:txBody>
      </p:sp>
      <p:sp>
        <p:nvSpPr>
          <p:cNvPr id="4" name="Marcador de contenido 3">
            <a:extLst>
              <a:ext uri="{FF2B5EF4-FFF2-40B4-BE49-F238E27FC236}">
                <a16:creationId xmlns:a16="http://schemas.microsoft.com/office/drawing/2014/main" id="{F89FE1D7-B8B0-968B-7054-CDAC880A11B9}"/>
              </a:ext>
            </a:extLst>
          </p:cNvPr>
          <p:cNvSpPr>
            <a:spLocks noGrp="1"/>
          </p:cNvSpPr>
          <p:nvPr>
            <p:ph sz="half" idx="2"/>
          </p:nvPr>
        </p:nvSpPr>
        <p:spPr>
          <a:xfrm>
            <a:off x="1049454" y="2662356"/>
            <a:ext cx="4665546" cy="3057911"/>
          </a:xfrm>
        </p:spPr>
        <p:txBody>
          <a:bodyPr vert="horz" lIns="91440" tIns="45720" rIns="91440" bIns="45720" rtlCol="0">
            <a:normAutofit/>
          </a:bodyPr>
          <a:lstStyle/>
          <a:p>
            <a:pPr>
              <a:lnSpc>
                <a:spcPct val="110000"/>
              </a:lnSpc>
              <a:buSzPct val="87000"/>
            </a:pPr>
            <a:r>
              <a:rPr lang="en-US" sz="2000"/>
              <a:t>The mouse is an essential component in computing.</a:t>
            </a:r>
          </a:p>
          <a:p>
            <a:pPr>
              <a:lnSpc>
                <a:spcPct val="110000"/>
              </a:lnSpc>
              <a:buSzPct val="87000"/>
            </a:pPr>
            <a:r>
              <a:rPr lang="en-US" sz="2000"/>
              <a:t>It allows the user to interact with the graphical interface of the computer.</a:t>
            </a:r>
          </a:p>
          <a:p>
            <a:pPr>
              <a:lnSpc>
                <a:spcPct val="110000"/>
              </a:lnSpc>
              <a:buSzPct val="87000"/>
            </a:pPr>
            <a:r>
              <a:rPr lang="en-US" sz="2000"/>
              <a:t>The main components of the mouse are left button, right button, scroll wheel and some have additional buttons.</a:t>
            </a:r>
          </a:p>
        </p:txBody>
      </p:sp>
      <p:cxnSp>
        <p:nvCxnSpPr>
          <p:cNvPr id="16" name="Straight Connector 15">
            <a:extLst>
              <a:ext uri="{FF2B5EF4-FFF2-40B4-BE49-F238E27FC236}">
                <a16:creationId xmlns:a16="http://schemas.microsoft.com/office/drawing/2014/main" id="{62713E66-598D-4B8A-9D2A-67C7AF46EF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85673" y="979075"/>
            <a:ext cx="0" cy="507492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28" name="Audio 27">
            <a:hlinkClick r:id="" action="ppaction://media"/>
            <a:extLst>
              <a:ext uri="{FF2B5EF4-FFF2-40B4-BE49-F238E27FC236}">
                <a16:creationId xmlns:a16="http://schemas.microsoft.com/office/drawing/2014/main" id="{0D2305BA-2341-7D3F-AFB4-E73CA07D40C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46248841"/>
      </p:ext>
    </p:extLst>
  </p:cSld>
  <p:clrMapOvr>
    <a:masterClrMapping/>
  </p:clrMapOvr>
  <mc:AlternateContent xmlns:mc="http://schemas.openxmlformats.org/markup-compatibility/2006">
    <mc:Choice xmlns:p14="http://schemas.microsoft.com/office/powerpoint/2010/main" Requires="p14">
      <p:transition spd="slow" p14:dur="2000" advTm="12712"/>
    </mc:Choice>
    <mc:Fallback>
      <p:transition spd="slow" advTm="12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descr="optical mouse">
            <a:extLst>
              <a:ext uri="{FF2B5EF4-FFF2-40B4-BE49-F238E27FC236}">
                <a16:creationId xmlns:a16="http://schemas.microsoft.com/office/drawing/2014/main" id="{B70A3BF4-3323-4A90-BA38-1B3699365D60}"/>
              </a:ext>
            </a:extLst>
          </p:cNvPr>
          <p:cNvPicPr>
            <a:picLocks noGrp="1" noChangeAspect="1"/>
          </p:cNvPicPr>
          <p:nvPr>
            <p:ph sz="half" idx="1"/>
          </p:nvPr>
        </p:nvPicPr>
        <p:blipFill>
          <a:blip r:embed="rId5"/>
          <a:srcRect r="17504" b="1"/>
          <a:stretch/>
        </p:blipFill>
        <p:spPr>
          <a:xfrm>
            <a:off x="20" y="914399"/>
            <a:ext cx="4416532" cy="5353523"/>
          </a:xfrm>
          <a:prstGeom prst="rect">
            <a:avLst/>
          </a:prstGeom>
        </p:spPr>
      </p:pic>
      <p:cxnSp>
        <p:nvCxnSpPr>
          <p:cNvPr id="14" name="Straight Connector 13">
            <a:extLst>
              <a:ext uri="{FF2B5EF4-FFF2-40B4-BE49-F238E27FC236}">
                <a16:creationId xmlns:a16="http://schemas.microsoft.com/office/drawing/2014/main" id="{08052531-D50B-3899-B150-D05525F4F2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267922"/>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7FA20D87-758D-9255-191D-82C815D9857A}"/>
              </a:ext>
            </a:extLst>
          </p:cNvPr>
          <p:cNvSpPr>
            <a:spLocks noGrp="1"/>
          </p:cNvSpPr>
          <p:nvPr>
            <p:ph type="title"/>
          </p:nvPr>
        </p:nvSpPr>
        <p:spPr>
          <a:xfrm>
            <a:off x="5029200" y="914400"/>
            <a:ext cx="6501810" cy="1097280"/>
          </a:xfrm>
        </p:spPr>
        <p:txBody>
          <a:bodyPr vert="horz" lIns="91440" tIns="45720" rIns="91440" bIns="45720" rtlCol="0" anchor="t">
            <a:normAutofit/>
          </a:bodyPr>
          <a:lstStyle/>
          <a:p>
            <a:r>
              <a:rPr lang="en-US" sz="3400" b="1"/>
              <a:t>Mouse Basics: Actions You Can Do with a Mouse</a:t>
            </a:r>
          </a:p>
        </p:txBody>
      </p:sp>
      <p:sp>
        <p:nvSpPr>
          <p:cNvPr id="4" name="Marcador de contenido 3">
            <a:extLst>
              <a:ext uri="{FF2B5EF4-FFF2-40B4-BE49-F238E27FC236}">
                <a16:creationId xmlns:a16="http://schemas.microsoft.com/office/drawing/2014/main" id="{60E2945D-1998-4B76-52D6-03317E5B39D8}"/>
              </a:ext>
            </a:extLst>
          </p:cNvPr>
          <p:cNvSpPr>
            <a:spLocks noGrp="1"/>
          </p:cNvSpPr>
          <p:nvPr>
            <p:ph sz="half" idx="2"/>
          </p:nvPr>
        </p:nvSpPr>
        <p:spPr>
          <a:xfrm>
            <a:off x="5029200" y="2176036"/>
            <a:ext cx="6501810" cy="4121885"/>
          </a:xfrm>
        </p:spPr>
        <p:txBody>
          <a:bodyPr vert="horz" lIns="91440" tIns="45720" rIns="91440" bIns="45720" rtlCol="0">
            <a:normAutofit/>
          </a:bodyPr>
          <a:lstStyle/>
          <a:p>
            <a:pPr>
              <a:lnSpc>
                <a:spcPct val="110000"/>
              </a:lnSpc>
              <a:buSzPct val="87000"/>
            </a:pPr>
            <a:r>
              <a:rPr lang="en-US" sz="2200"/>
              <a:t>Left-click: Select an item or activate a command</a:t>
            </a:r>
          </a:p>
          <a:p>
            <a:pPr>
              <a:lnSpc>
                <a:spcPct val="110000"/>
              </a:lnSpc>
              <a:buSzPct val="87000"/>
            </a:pPr>
            <a:r>
              <a:rPr lang="en-US" sz="2200"/>
              <a:t>Double-click: Open a file or program</a:t>
            </a:r>
          </a:p>
          <a:p>
            <a:pPr>
              <a:lnSpc>
                <a:spcPct val="110000"/>
              </a:lnSpc>
              <a:buSzPct val="87000"/>
            </a:pPr>
            <a:r>
              <a:rPr lang="en-US" sz="2200"/>
              <a:t>Right-click: Open a command menu</a:t>
            </a:r>
          </a:p>
          <a:p>
            <a:pPr>
              <a:lnSpc>
                <a:spcPct val="110000"/>
              </a:lnSpc>
              <a:buSzPct val="87000"/>
            </a:pPr>
            <a:r>
              <a:rPr lang="en-US" sz="2200"/>
              <a:t>Scroll: Navigate through documents or web pages</a:t>
            </a:r>
          </a:p>
          <a:p>
            <a:pPr>
              <a:lnSpc>
                <a:spcPct val="110000"/>
              </a:lnSpc>
              <a:buSzPct val="87000"/>
            </a:pPr>
            <a:r>
              <a:rPr lang="en-US" sz="2200"/>
              <a:t>Drag and drop: Move or copy items by dragging with the mouse</a:t>
            </a:r>
          </a:p>
          <a:p>
            <a:pPr>
              <a:lnSpc>
                <a:spcPct val="110000"/>
              </a:lnSpc>
              <a:buSzPct val="87000"/>
            </a:pPr>
            <a:r>
              <a:rPr lang="en-US" sz="2200"/>
              <a:t>Cursor movement: Move the cursor to different parts of the screen</a:t>
            </a:r>
          </a:p>
        </p:txBody>
      </p:sp>
      <p:pic>
        <p:nvPicPr>
          <p:cNvPr id="50" name="Audio 49">
            <a:hlinkClick r:id="" action="ppaction://media"/>
            <a:extLst>
              <a:ext uri="{FF2B5EF4-FFF2-40B4-BE49-F238E27FC236}">
                <a16:creationId xmlns:a16="http://schemas.microsoft.com/office/drawing/2014/main" id="{EEC91691-84D3-3C1E-0D5B-4D88A1AB653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33502568"/>
      </p:ext>
    </p:extLst>
  </p:cSld>
  <p:clrMapOvr>
    <a:masterClrMapping/>
  </p:clrMapOvr>
  <mc:AlternateContent xmlns:mc="http://schemas.openxmlformats.org/markup-compatibility/2006">
    <mc:Choice xmlns:p14="http://schemas.microsoft.com/office/powerpoint/2010/main" Requires="p14">
      <p:transition spd="slow" p14:dur="2000" advTm="27874"/>
    </mc:Choice>
    <mc:Fallback>
      <p:transition spd="slow" advTm="27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173</TotalTime>
  <Words>1498</Words>
  <Application>Microsoft Office PowerPoint</Application>
  <PresentationFormat>Panorámica</PresentationFormat>
  <Paragraphs>96</Paragraphs>
  <Slides>18</Slides>
  <Notes>15</Notes>
  <HiddenSlides>0</HiddenSlides>
  <MMClips>18</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18</vt:i4>
      </vt:variant>
    </vt:vector>
  </HeadingPairs>
  <TitlesOfParts>
    <vt:vector size="22" baseType="lpstr">
      <vt:lpstr>Aptos</vt:lpstr>
      <vt:lpstr>Aptos Display</vt:lpstr>
      <vt:lpstr>Arial</vt:lpstr>
      <vt:lpstr>Tema de Office</vt:lpstr>
      <vt:lpstr>Basic Computing Curriculum</vt:lpstr>
      <vt:lpstr>Agenda</vt:lpstr>
      <vt:lpstr>Introduction to Computing</vt:lpstr>
      <vt:lpstr>How We Use Computing in Our Daily Lives</vt:lpstr>
      <vt:lpstr>Computer Basics</vt:lpstr>
      <vt:lpstr>Computer Parts</vt:lpstr>
      <vt:lpstr>How to Turn On and Off Your Computer</vt:lpstr>
      <vt:lpstr>Mouse Basics</vt:lpstr>
      <vt:lpstr>Mouse Basics: Actions You Can Do with a Mouse</vt:lpstr>
      <vt:lpstr>Parts of a keyboard and It’s uses</vt:lpstr>
      <vt:lpstr>Office Applications</vt:lpstr>
      <vt:lpstr>Introduction to Office Applications</vt:lpstr>
      <vt:lpstr>Word Processors</vt:lpstr>
      <vt:lpstr>Spreadsheets</vt:lpstr>
      <vt:lpstr>Presentations</vt:lpstr>
      <vt:lpstr>Practical and Review</vt:lpstr>
      <vt:lpstr>Time to Get Practical</vt:lpstr>
      <vt:lpstr>Review of What we learned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Manel Mena</dc:creator>
  <cp:lastModifiedBy>Manel Mena</cp:lastModifiedBy>
  <cp:revision>3</cp:revision>
  <dcterms:created xsi:type="dcterms:W3CDTF">2024-08-26T14:14:55Z</dcterms:created>
  <dcterms:modified xsi:type="dcterms:W3CDTF">2024-08-26T17:13:13Z</dcterms:modified>
</cp:coreProperties>
</file>